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handoutMasterIdLst>
    <p:handoutMasterId r:id="rId9"/>
  </p:handoutMasterIdLst>
  <p:sldIdLst>
    <p:sldId id="256" r:id="rId3"/>
    <p:sldId id="276" r:id="rId4"/>
    <p:sldId id="268" r:id="rId5"/>
    <p:sldId id="278" r:id="rId6"/>
    <p:sldId id="279" r:id="rId7"/>
    <p:sldId id="277" r:id="rId8"/>
  </p:sldIdLst>
  <p:sldSz cx="12192000" cy="6858000"/>
  <p:notesSz cx="6858000" cy="9144000"/>
  <p:embeddedFontLst>
    <p:embeddedFont>
      <p:font typeface="Wingdings 3" pitchFamily="18" charset="2"/>
      <p:regular r:id="rId10"/>
    </p:embeddedFont>
    <p:embeddedFont>
      <p:font typeface="Franklin Gothic Medium" pitchFamily="34" charset="0"/>
      <p:regular r:id="rId11"/>
      <p: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alibri Light" pitchFamily="34" charset="0"/>
      <p:regular r:id="rId17"/>
      <p:italic r:id="rId18"/>
    </p:embeddedFont>
    <p:embeddedFont>
      <p:font typeface="Trebuchet MS" pitchFamily="34" charset="0"/>
      <p:regular r:id="rId19"/>
      <p:bold r:id="rId20"/>
      <p:italic r:id="rId21"/>
      <p:boldItalic r:id="rId22"/>
    </p:embeddedFont>
    <p:embeddedFont>
      <p:font typeface="標楷體" pitchFamily="65" charset="-120"/>
      <p:regular r:id="rId23"/>
    </p:embeddedFont>
    <p:embeddedFont>
      <p:font typeface="微軟正黑體" pitchFamily="34" charset="-120"/>
      <p:regular r:id="rId24"/>
      <p:bold r:id="rId25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CBEEA-F566-4441-8B12-E7CCD7D8F3C9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D8ED2-F558-4BDD-A029-78587E4A9D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042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363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37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2726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18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777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352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8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796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30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1007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66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097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020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901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965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154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15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841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033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62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02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85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48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18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386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82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09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8800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30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8800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80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92&amp;v=Vb51cA37BZw&amp;feature=emb_log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vzGiryAsWQ&amp;list=PLEmDWcm2Sn0VRlh6ALtUEgEzewIyBjyr_&amp;index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c-85WX32b0" TargetMode="Externa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2520" y="2612572"/>
            <a:ext cx="9393381" cy="2331631"/>
          </a:xfrm>
        </p:spPr>
        <p:txBody>
          <a:bodyPr>
            <a:normAutofit fontScale="90000"/>
          </a:bodyPr>
          <a:lstStyle/>
          <a:p>
            <a:r>
              <a:rPr lang="zh-TW" altLang="en-US" sz="88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低年級健康促進宣導</a:t>
            </a:r>
            <a:r>
              <a:rPr lang="en-US" altLang="zh-TW" sz="88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8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口腔衛生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26918" y="1537251"/>
            <a:ext cx="6614555" cy="849689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花蓮縣宜昌國民小學</a:t>
            </a:r>
          </a:p>
        </p:txBody>
      </p:sp>
    </p:spTree>
    <p:extLst>
      <p:ext uri="{BB962C8B-B14F-4D97-AF65-F5344CB8AC3E}">
        <p14:creationId xmlns:p14="http://schemas.microsoft.com/office/powerpoint/2010/main" val="38014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蛀牙王子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0076" y="1472540"/>
            <a:ext cx="10515600" cy="4597545"/>
          </a:xfrm>
        </p:spPr>
        <p:txBody>
          <a:bodyPr/>
          <a:lstStyle/>
          <a:p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www.youtube.com/watch?time_continue=92&amp;v=Vb51cA37BZw&amp;feature=emb_logo</a:t>
            </a:r>
            <a:r>
              <a:rPr lang="zh-TW" altLang="en-US" dirty="0" smtClean="0"/>
              <a:t>蛀牙王子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/>
              <a:t>蛀牙王子最喜歡吃什麼</a:t>
            </a:r>
            <a:r>
              <a:rPr lang="zh-TW" altLang="en-US" dirty="0" smtClean="0"/>
              <a:t>？為什麼他會牙痛？</a:t>
            </a:r>
            <a:endParaRPr lang="en-US" altLang="zh-TW" dirty="0" smtClean="0"/>
          </a:p>
          <a:p>
            <a:r>
              <a:rPr lang="zh-TW" altLang="en-US" dirty="0"/>
              <a:t>你有牙痛的</a:t>
            </a:r>
            <a:r>
              <a:rPr lang="zh-TW" altLang="en-US" dirty="0" smtClean="0"/>
              <a:t>經驗嗎？牙痛的時候怎麼辦？</a:t>
            </a:r>
            <a:endParaRPr lang="en-US" altLang="zh-TW" dirty="0" smtClean="0"/>
          </a:p>
          <a:p>
            <a:r>
              <a:rPr lang="zh-TW" altLang="en-US" dirty="0" smtClean="0"/>
              <a:t>大家如何幫助蛀牙王子養成刷牙的好習慣？</a:t>
            </a:r>
            <a:endParaRPr lang="en-US" altLang="zh-TW" dirty="0" smtClean="0"/>
          </a:p>
          <a:p>
            <a:r>
              <a:rPr lang="zh-TW" altLang="en-US" dirty="0"/>
              <a:t>什麼時間刷牙最</a:t>
            </a:r>
            <a:r>
              <a:rPr lang="zh-TW" altLang="en-US" dirty="0" smtClean="0"/>
              <a:t>有效？</a:t>
            </a:r>
            <a:endParaRPr lang="en-US" altLang="zh-TW" dirty="0" smtClean="0"/>
          </a:p>
          <a:p>
            <a:r>
              <a:rPr lang="zh-TW" altLang="en-US" dirty="0"/>
              <a:t>你</a:t>
            </a:r>
            <a:r>
              <a:rPr lang="zh-TW" altLang="en-US" dirty="0" smtClean="0"/>
              <a:t>會正確刷牙嗎</a:t>
            </a:r>
            <a:r>
              <a:rPr lang="zh-TW" altLang="en-US" dirty="0" smtClean="0"/>
              <a:t>？一起來學喔！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909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9196" b="42162"/>
          <a:stretch/>
        </p:blipFill>
        <p:spPr>
          <a:xfrm>
            <a:off x="558141" y="0"/>
            <a:ext cx="7065818" cy="41598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3790" t="58188" r="3181" b="9936"/>
          <a:stretch/>
        </p:blipFill>
        <p:spPr>
          <a:xfrm>
            <a:off x="558142" y="4159876"/>
            <a:ext cx="7065818" cy="2559971"/>
          </a:xfrm>
          <a:prstGeom prst="rect">
            <a:avLst/>
          </a:prstGeom>
        </p:spPr>
      </p:pic>
      <p:pic>
        <p:nvPicPr>
          <p:cNvPr id="5" name="圖片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617" y="5429651"/>
            <a:ext cx="1175197" cy="1175197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7850217" y="0"/>
            <a:ext cx="3998347" cy="1986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一起來學貝氏刷牙法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824424" y="1537346"/>
            <a:ext cx="40499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貝氏刷牙法影片：</a:t>
            </a:r>
            <a:r>
              <a:rPr lang="en-US" altLang="zh-TW" sz="2800" dirty="0">
                <a:hlinkClick r:id="rId5"/>
              </a:rPr>
              <a:t>https://www.youtube.com/watch?v=Xc-85WX32b0</a:t>
            </a:r>
            <a:endParaRPr lang="en-US" altLang="zh-TW" sz="28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zh-TW" altLang="en-US" sz="28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52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2"/>
          <a:stretch/>
        </p:blipFill>
        <p:spPr>
          <a:xfrm>
            <a:off x="2588821" y="570017"/>
            <a:ext cx="6282047" cy="5446814"/>
          </a:xfrm>
        </p:spPr>
      </p:pic>
      <p:sp>
        <p:nvSpPr>
          <p:cNvPr id="6" name="橢圓形圖說文字 5"/>
          <p:cNvSpPr/>
          <p:nvPr/>
        </p:nvSpPr>
        <p:spPr>
          <a:xfrm>
            <a:off x="3616035" y="118753"/>
            <a:ext cx="2576946" cy="890650"/>
          </a:xfrm>
          <a:prstGeom prst="wedgeEllipseCallout">
            <a:avLst>
              <a:gd name="adj1" fmla="val 25071"/>
              <a:gd name="adj2" fmla="val 755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冰塊。過於堅硬的物質讓</a:t>
            </a:r>
            <a:r>
              <a:rPr lang="zh-TW" altLang="en-US" dirty="0"/>
              <a:t>牙齒</a:t>
            </a:r>
            <a:r>
              <a:rPr lang="zh-TW" altLang="en-US" dirty="0" smtClean="0"/>
              <a:t>變脆弱</a:t>
            </a:r>
            <a:endParaRPr lang="zh-TW" altLang="en-US" dirty="0"/>
          </a:p>
        </p:txBody>
      </p:sp>
      <p:sp>
        <p:nvSpPr>
          <p:cNvPr id="7" name="橢圓形圖說文字 6"/>
          <p:cNvSpPr/>
          <p:nvPr/>
        </p:nvSpPr>
        <p:spPr>
          <a:xfrm>
            <a:off x="292922" y="2869865"/>
            <a:ext cx="2018805" cy="1318161"/>
          </a:xfrm>
          <a:prstGeom prst="wedgeEllipseCallout">
            <a:avLst>
              <a:gd name="adj1" fmla="val 67807"/>
              <a:gd name="adj2" fmla="val 127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咖啡</a:t>
            </a:r>
            <a:r>
              <a:rPr lang="zh-TW" altLang="en-US" dirty="0"/>
              <a:t>和</a:t>
            </a:r>
            <a:r>
              <a:rPr lang="zh-TW" altLang="en-US" dirty="0" smtClean="0"/>
              <a:t>茶。色素會使牙齒染色變黃</a:t>
            </a:r>
            <a:endParaRPr lang="zh-TW" altLang="en-US" dirty="0"/>
          </a:p>
        </p:txBody>
      </p:sp>
      <p:sp>
        <p:nvSpPr>
          <p:cNvPr id="8" name="橢圓形圖說文字 7"/>
          <p:cNvSpPr/>
          <p:nvPr/>
        </p:nvSpPr>
        <p:spPr>
          <a:xfrm>
            <a:off x="401781" y="4698669"/>
            <a:ext cx="2018805" cy="1318161"/>
          </a:xfrm>
          <a:prstGeom prst="wedgeEllipseCallout">
            <a:avLst>
              <a:gd name="adj1" fmla="val 67807"/>
              <a:gd name="adj2" fmla="val 127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汽水、含糖飲料。產生酸性物質腐蝕牙齒</a:t>
            </a:r>
            <a:endParaRPr lang="zh-TW" altLang="en-US" dirty="0"/>
          </a:p>
        </p:txBody>
      </p:sp>
      <p:sp>
        <p:nvSpPr>
          <p:cNvPr id="9" name="橢圓形圖說文字 8"/>
          <p:cNvSpPr/>
          <p:nvPr/>
        </p:nvSpPr>
        <p:spPr>
          <a:xfrm>
            <a:off x="9007432" y="4698669"/>
            <a:ext cx="2018805" cy="1318161"/>
          </a:xfrm>
          <a:prstGeom prst="wedgeEllipseCallout">
            <a:avLst>
              <a:gd name="adj1" fmla="val -67487"/>
              <a:gd name="adj2" fmla="val 253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運動飲料。含有大量的糖和鹽，會腐蝕牙齒</a:t>
            </a:r>
            <a:endParaRPr lang="zh-TW" altLang="en-US" dirty="0"/>
          </a:p>
        </p:txBody>
      </p:sp>
      <p:sp>
        <p:nvSpPr>
          <p:cNvPr id="10" name="橢圓形圖說文字 9"/>
          <p:cNvSpPr/>
          <p:nvPr/>
        </p:nvSpPr>
        <p:spPr>
          <a:xfrm>
            <a:off x="9007433" y="2996533"/>
            <a:ext cx="2018805" cy="1318161"/>
          </a:xfrm>
          <a:prstGeom prst="wedgeEllipseCallout">
            <a:avLst>
              <a:gd name="adj1" fmla="val -69252"/>
              <a:gd name="adj2" fmla="val 127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洋芋片、餅乾。食物殘渣</a:t>
            </a:r>
            <a:r>
              <a:rPr lang="zh-TW" altLang="en-US" dirty="0"/>
              <a:t>容易引發牙菌</a:t>
            </a:r>
            <a:r>
              <a:rPr lang="zh-TW" altLang="en-US" dirty="0" smtClean="0"/>
              <a:t>斑。</a:t>
            </a:r>
            <a:endParaRPr lang="zh-TW" altLang="en-US" dirty="0"/>
          </a:p>
        </p:txBody>
      </p:sp>
      <p:sp>
        <p:nvSpPr>
          <p:cNvPr id="11" name="橢圓形圖說文字 10"/>
          <p:cNvSpPr/>
          <p:nvPr/>
        </p:nvSpPr>
        <p:spPr>
          <a:xfrm>
            <a:off x="9007433" y="924294"/>
            <a:ext cx="2487881" cy="1318161"/>
          </a:xfrm>
          <a:prstGeom prst="wedgeEllipseCallout">
            <a:avLst>
              <a:gd name="adj1" fmla="val -70428"/>
              <a:gd name="adj2" fmla="val 235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酸性食物。會</a:t>
            </a:r>
            <a:r>
              <a:rPr lang="zh-TW" altLang="en-US" dirty="0"/>
              <a:t>損害牙釉質</a:t>
            </a:r>
            <a:r>
              <a:rPr lang="zh-TW" altLang="en-US" dirty="0" smtClean="0"/>
              <a:t>，</a:t>
            </a:r>
            <a:r>
              <a:rPr lang="zh-TW" altLang="en-US" dirty="0"/>
              <a:t>容易</a:t>
            </a:r>
            <a:r>
              <a:rPr lang="zh-TW" altLang="en-US" dirty="0" smtClean="0"/>
              <a:t>蛀牙。</a:t>
            </a:r>
            <a:endParaRPr lang="zh-TW" altLang="en-US" dirty="0"/>
          </a:p>
        </p:txBody>
      </p:sp>
      <p:sp>
        <p:nvSpPr>
          <p:cNvPr id="12" name="橢圓形圖說文字 11"/>
          <p:cNvSpPr/>
          <p:nvPr/>
        </p:nvSpPr>
        <p:spPr>
          <a:xfrm>
            <a:off x="401782" y="924295"/>
            <a:ext cx="2018805" cy="1318161"/>
          </a:xfrm>
          <a:prstGeom prst="wedgeEllipseCallout">
            <a:avLst>
              <a:gd name="adj1" fmla="val 66631"/>
              <a:gd name="adj2" fmla="val 181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糖果。會產生酸性物質腐蝕牙齒</a:t>
            </a:r>
            <a:endParaRPr lang="zh-TW" altLang="en-US" dirty="0"/>
          </a:p>
        </p:txBody>
      </p:sp>
      <p:sp>
        <p:nvSpPr>
          <p:cNvPr id="13" name="橢圓形圖說文字 12"/>
          <p:cNvSpPr/>
          <p:nvPr/>
        </p:nvSpPr>
        <p:spPr>
          <a:xfrm>
            <a:off x="3621974" y="4880758"/>
            <a:ext cx="1282535" cy="1318161"/>
          </a:xfrm>
          <a:prstGeom prst="wedgeEllipseCallout">
            <a:avLst>
              <a:gd name="adj1" fmla="val 70335"/>
              <a:gd name="adj2" fmla="val -16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酒</a:t>
            </a:r>
            <a:r>
              <a:rPr lang="zh-TW" altLang="en-US" dirty="0" smtClean="0"/>
              <a:t>。容易引起牙</a:t>
            </a:r>
            <a:r>
              <a:rPr lang="zh-TW" altLang="en-US" dirty="0"/>
              <a:t>周</a:t>
            </a:r>
            <a:r>
              <a:rPr lang="zh-TW" altLang="en-US" dirty="0" smtClean="0"/>
              <a:t>疾病。</a:t>
            </a:r>
            <a:endParaRPr lang="zh-TW" altLang="en-US" dirty="0"/>
          </a:p>
        </p:txBody>
      </p:sp>
      <p:sp>
        <p:nvSpPr>
          <p:cNvPr id="14" name="橢圓形圖說文字 13"/>
          <p:cNvSpPr/>
          <p:nvPr/>
        </p:nvSpPr>
        <p:spPr>
          <a:xfrm>
            <a:off x="4263241" y="1583375"/>
            <a:ext cx="1989117" cy="1634838"/>
          </a:xfrm>
          <a:prstGeom prst="wedgeEllipseCallout">
            <a:avLst>
              <a:gd name="adj1" fmla="val 17228"/>
              <a:gd name="adj2" fmla="val 589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黏性食物。更容易附著在牙齒上，不易清洗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80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771899" cy="2354324"/>
          </a:xfrm>
        </p:spPr>
        <p:txBody>
          <a:bodyPr/>
          <a:lstStyle/>
          <a:p>
            <a:r>
              <a:rPr lang="zh-TW" altLang="en-US" dirty="0" smtClean="0">
                <a:latin typeface="Franklin Gothic Medium"/>
              </a:rPr>
              <a:t>►</a:t>
            </a:r>
            <a:r>
              <a:rPr lang="zh-TW" altLang="en-US" dirty="0" smtClean="0"/>
              <a:t>也有對牙齒有益處的食物喔！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38" y="351612"/>
            <a:ext cx="5977938" cy="5977938"/>
          </a:xfrm>
        </p:spPr>
      </p:pic>
    </p:spTree>
    <p:extLst>
      <p:ext uri="{BB962C8B-B14F-4D97-AF65-F5344CB8AC3E}">
        <p14:creationId xmlns:p14="http://schemas.microsoft.com/office/powerpoint/2010/main" val="31142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做好口腔衛生，小朋友請做到</a:t>
            </a:r>
            <a:r>
              <a:rPr lang="en-US" altLang="zh-TW" dirty="0" smtClean="0"/>
              <a:t>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1900" y="1745673"/>
            <a:ext cx="10391899" cy="4431290"/>
          </a:xfrm>
        </p:spPr>
        <p:txBody>
          <a:bodyPr/>
          <a:lstStyle/>
          <a:p>
            <a:r>
              <a:rPr lang="zh-TW" altLang="en-US" dirty="0" smtClean="0"/>
              <a:t>餐後、睡前正確刷牙</a:t>
            </a:r>
            <a:endParaRPr lang="en-US" altLang="zh-TW" dirty="0" smtClean="0"/>
          </a:p>
          <a:p>
            <a:r>
              <a:rPr lang="zh-TW" altLang="en-US" dirty="0"/>
              <a:t>含氟</a:t>
            </a:r>
            <a:r>
              <a:rPr lang="zh-TW" altLang="en-US" dirty="0" smtClean="0"/>
              <a:t>漱口每週一次</a:t>
            </a:r>
            <a:endParaRPr lang="en-US" altLang="zh-TW" dirty="0" smtClean="0"/>
          </a:p>
          <a:p>
            <a:r>
              <a:rPr lang="zh-TW" altLang="en-US" dirty="0" smtClean="0"/>
              <a:t>避免</a:t>
            </a:r>
            <a:r>
              <a:rPr lang="zh-TW" altLang="en-US" dirty="0" smtClean="0"/>
              <a:t>吃傷害牙齒的食物，如果吃了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，半小時內一定要刷牙。</a:t>
            </a:r>
            <a:endParaRPr lang="en-US" altLang="zh-TW" dirty="0" smtClean="0"/>
          </a:p>
          <a:p>
            <a:r>
              <a:rPr lang="zh-TW" altLang="en-US" dirty="0" smtClean="0"/>
              <a:t>定期更換牙刷</a:t>
            </a:r>
            <a:endParaRPr lang="en-US" altLang="zh-TW" dirty="0" smtClean="0"/>
          </a:p>
          <a:p>
            <a:r>
              <a:rPr lang="zh-TW" altLang="en-US" dirty="0"/>
              <a:t>每</a:t>
            </a:r>
            <a:r>
              <a:rPr lang="en-US" altLang="zh-TW" dirty="0"/>
              <a:t>3</a:t>
            </a:r>
            <a:r>
              <a:rPr lang="zh-TW" altLang="en-US" dirty="0"/>
              <a:t>～</a:t>
            </a:r>
            <a:r>
              <a:rPr lang="en-US" altLang="zh-TW" dirty="0"/>
              <a:t>6</a:t>
            </a:r>
            <a:r>
              <a:rPr lang="zh-TW" altLang="en-US" dirty="0"/>
              <a:t>個</a:t>
            </a:r>
            <a:r>
              <a:rPr lang="zh-TW" altLang="en-US" dirty="0" smtClean="0"/>
              <a:t>月讓牙醫師檢查一次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88" y="1786246"/>
            <a:ext cx="4512623" cy="442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414</TotalTime>
  <Words>240</Words>
  <Application>Microsoft Office PowerPoint</Application>
  <PresentationFormat>自訂</PresentationFormat>
  <Paragraphs>29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Arial</vt:lpstr>
      <vt:lpstr>新細明體</vt:lpstr>
      <vt:lpstr>Wingdings 3</vt:lpstr>
      <vt:lpstr>Franklin Gothic Medium</vt:lpstr>
      <vt:lpstr>Calibri</vt:lpstr>
      <vt:lpstr>Calibri Light</vt:lpstr>
      <vt:lpstr>Trebuchet MS</vt:lpstr>
      <vt:lpstr>文鼎標楷注音</vt:lpstr>
      <vt:lpstr>標楷體</vt:lpstr>
      <vt:lpstr>微軟正黑體</vt:lpstr>
      <vt:lpstr>Office 佈景主題</vt:lpstr>
      <vt:lpstr>多面向</vt:lpstr>
      <vt:lpstr>低年級健康促進宣導 口腔衛生</vt:lpstr>
      <vt:lpstr>蛀牙王子</vt:lpstr>
      <vt:lpstr>PowerPoint 簡報</vt:lpstr>
      <vt:lpstr>PowerPoint 簡報</vt:lpstr>
      <vt:lpstr>►也有對牙齒有益處的食物喔！</vt:lpstr>
      <vt:lpstr>做好口腔衛生，小朋友請做到—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健康促進宣導教材</dc:title>
  <dc:creator>黃楦容</dc:creator>
  <cp:lastModifiedBy>user</cp:lastModifiedBy>
  <cp:revision>49</cp:revision>
  <cp:lastPrinted>2016-04-07T20:45:16Z</cp:lastPrinted>
  <dcterms:created xsi:type="dcterms:W3CDTF">2016-04-05T09:21:33Z</dcterms:created>
  <dcterms:modified xsi:type="dcterms:W3CDTF">2020-02-27T06:07:27Z</dcterms:modified>
</cp:coreProperties>
</file>