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6" r:id="rId6"/>
    <p:sldId id="265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841A1-87E0-4D81-973B-4C400374FCB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37AC-004C-440F-828B-5192FB2F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55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37AC-004C-440F-828B-5192FB2F78F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68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jKeIVbfA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6417;&#23478;&#23416;&#32722;&#21934;(&#20013;&#24180;&#32026;&#38468;&#20214;).do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6417;&#23478;&#23416;&#32722;&#21934;(&#20013;&#24180;&#32026;&#38468;&#20214;).do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100" y="2663286"/>
            <a:ext cx="71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6000" b="1" cap="all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珍愛護我家</a:t>
            </a:r>
            <a:endParaRPr lang="zh-TW" altLang="en-US" sz="6000" b="1" cap="all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4" name="Picture 4" descr="「小熊會動」的圖片搜尋結果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1851">
            <a:off x="1432405" y="4643286"/>
            <a:ext cx="2428946" cy="2143188"/>
          </a:xfrm>
          <a:prstGeom prst="rect">
            <a:avLst/>
          </a:prstGeom>
          <a:noFill/>
        </p:spPr>
      </p:pic>
      <p:pic>
        <p:nvPicPr>
          <p:cNvPr id="10248" name="Picture 8" descr="「Chip and Dale 會動」的圖片搜尋結果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983224"/>
            <a:ext cx="2143140" cy="1816220"/>
          </a:xfrm>
          <a:prstGeom prst="rect">
            <a:avLst/>
          </a:prstGeom>
          <a:noFill/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1331640" y="79202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dirty="0" smtClean="0">
                <a:solidFill>
                  <a:srgbClr val="7030A0"/>
                </a:solidFill>
              </a:rPr>
              <a:t>宜昌國小</a:t>
            </a:r>
            <a:r>
              <a:rPr lang="en-US" altLang="zh-TW" sz="4800" b="1" dirty="0" smtClean="0">
                <a:solidFill>
                  <a:srgbClr val="7030A0"/>
                </a:solidFill>
              </a:rPr>
              <a:t>108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學年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r>
              <a:rPr lang="zh-TW" altLang="en-US" sz="4800" b="1" dirty="0" smtClean="0">
                <a:solidFill>
                  <a:srgbClr val="7030A0"/>
                </a:solidFill>
              </a:rPr>
              <a:t>家庭教育宣導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60032" y="4077072"/>
            <a:ext cx="182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109.04.13 (</a:t>
            </a:r>
            <a:r>
              <a:rPr lang="zh-TW" altLang="en-US" sz="2000" dirty="0" smtClean="0"/>
              <a:t>一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1880" y="2636912"/>
            <a:ext cx="504056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朱家故事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 indent="0">
              <a:buNone/>
            </a:pPr>
            <a:r>
              <a:rPr lang="en-US" altLang="zh-TW" sz="1600" dirty="0" smtClean="0">
                <a:hlinkClick r:id="rId3"/>
              </a:rPr>
              <a:t>https</a:t>
            </a:r>
            <a:r>
              <a:rPr lang="en-US" altLang="zh-TW" sz="1600" dirty="0">
                <a:hlinkClick r:id="rId3"/>
              </a:rPr>
              <a:t>://www.youtube.com/watch?v=ZIjKeIVbfA4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書卷 (水平) 7"/>
          <p:cNvSpPr/>
          <p:nvPr/>
        </p:nvSpPr>
        <p:spPr>
          <a:xfrm>
            <a:off x="1835696" y="501566"/>
            <a:ext cx="5400600" cy="14401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活動  </a:t>
            </a:r>
            <a:r>
              <a:rPr lang="zh-TW" altLang="en-US" sz="4800" dirty="0" smtClean="0"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珍愛家人</a:t>
            </a:r>
            <a:endParaRPr lang="zh-TW" altLang="en-US" sz="4800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08122"/>
              </p:ext>
            </p:extLst>
          </p:nvPr>
        </p:nvGraphicFramePr>
        <p:xfrm>
          <a:off x="1131979" y="2708920"/>
          <a:ext cx="2143877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93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繪本導讀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五角星形 4"/>
          <p:cNvSpPr/>
          <p:nvPr/>
        </p:nvSpPr>
        <p:spPr>
          <a:xfrm>
            <a:off x="1212169" y="3861306"/>
            <a:ext cx="199661" cy="21576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378904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故事大綱 </a:t>
            </a:r>
            <a:r>
              <a:rPr lang="en-US" altLang="zh-TW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朱太太每天忙著照顧先生、兩個小孩，忙著處理所有的家事，而且還得忙著上班。朱太太日復一日負荷這麼大的工作量，終於有一天她再也受不了，留封家書便出走了。失去女主人的朱家父子變得豬模豬樣，而家裡也變得像豬圈那樣髒。在迫不得已下，他們三人必須自己做飯。而由於長時間依賴朱太太處理家務，他們從不洗衣、也從不洗碗、不打掃房子。幾天後，他們才慢慢領悟到朱太太過去在家中所擔任的角色。在接觸家務之後，他們才體會到家事的辛苦，並意識朱太太過去長期的付出是不公平</a:t>
            </a:r>
            <a:r>
              <a:rPr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的。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492896"/>
            <a:ext cx="7358114" cy="27363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請問朱爸爸、小吉、小利為什麼會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變成一隻豬？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請問你們家的家事，主要是誰在做的？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爸爸和小孩不做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家事的原因為何</a:t>
            </a:r>
            <a:r>
              <a:rPr lang="en-US" altLang="zh-TW" sz="2800" dirty="0" smtClean="0"/>
              <a:t>?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如果大家都罷工，家裡會變成什麼樣子呢？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你在家會做哪些家事分擔？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98219"/>
              </p:ext>
            </p:extLst>
          </p:nvPr>
        </p:nvGraphicFramePr>
        <p:xfrm>
          <a:off x="899592" y="1268760"/>
          <a:ext cx="3007973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4259"/>
                <a:gridCol w="2323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altLang="zh-TW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討論與分享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親愛的小朋友：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家是我們與家人共同擁有的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身為家庭裏的一份子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每個人都應該付出心力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讓我們的家變得更加美好。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學習單習寫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96504"/>
              </p:ext>
            </p:extLst>
          </p:nvPr>
        </p:nvGraphicFramePr>
        <p:xfrm>
          <a:off x="3059832" y="1226925"/>
          <a:ext cx="26642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079"/>
                <a:gridCol w="2058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en-US" altLang="zh-TW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學習單完成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 descr="heart to h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8387"/>
            <a:ext cx="1643074" cy="1026921"/>
          </a:xfrm>
          <a:prstGeom prst="rect">
            <a:avLst/>
          </a:prstGeom>
        </p:spPr>
      </p:pic>
      <p:sp>
        <p:nvSpPr>
          <p:cNvPr id="2" name="AutoShape 2" descr="Cute Hearts Couple Sitting Cartoon Love Relationship Vector ..."/>
          <p:cNvSpPr>
            <a:spLocks noChangeAspect="1" noChangeArrowheads="1"/>
          </p:cNvSpPr>
          <p:nvPr/>
        </p:nvSpPr>
        <p:spPr bwMode="auto">
          <a:xfrm>
            <a:off x="6084168" y="3896349"/>
            <a:ext cx="1296144" cy="1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ezyPRNT Animated Cartoon's Love Wall Poster (Size: 18x12 inc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73" y="3851075"/>
            <a:ext cx="2143125" cy="2143125"/>
          </a:xfrm>
          <a:prstGeom prst="rect">
            <a:avLst/>
          </a:prstGeom>
        </p:spPr>
      </p:pic>
      <p:pic>
        <p:nvPicPr>
          <p:cNvPr id="1030" name="Picture 6" descr="会动的爱心图片(第1页) - 一起扣扣网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28">
            <a:off x="6377788" y="1599213"/>
            <a:ext cx="1669294" cy="19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親愛的小朋友：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家是我們與家人共同擁有的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身為家庭裏的一份子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每個人都應該付出心力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讓我們的家變得更加美好。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學習單習寫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96504"/>
              </p:ext>
            </p:extLst>
          </p:nvPr>
        </p:nvGraphicFramePr>
        <p:xfrm>
          <a:off x="3059832" y="1226925"/>
          <a:ext cx="26642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079"/>
                <a:gridCol w="2058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en-US" altLang="zh-TW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學習單完成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 descr="heart to h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8387"/>
            <a:ext cx="1643074" cy="1026921"/>
          </a:xfrm>
          <a:prstGeom prst="rect">
            <a:avLst/>
          </a:prstGeom>
        </p:spPr>
      </p:pic>
      <p:sp>
        <p:nvSpPr>
          <p:cNvPr id="2" name="AutoShape 2" descr="Cute Hearts Couple Sitting Cartoon Love Relationship Vector ..."/>
          <p:cNvSpPr>
            <a:spLocks noChangeAspect="1" noChangeArrowheads="1"/>
          </p:cNvSpPr>
          <p:nvPr/>
        </p:nvSpPr>
        <p:spPr bwMode="auto">
          <a:xfrm>
            <a:off x="6084168" y="3896349"/>
            <a:ext cx="1296144" cy="1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ezyPRNT Animated Cartoon's Love Wall Poster (Size: 18x12 inc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73" y="3851075"/>
            <a:ext cx="2143125" cy="2143125"/>
          </a:xfrm>
          <a:prstGeom prst="rect">
            <a:avLst/>
          </a:prstGeom>
        </p:spPr>
      </p:pic>
      <p:pic>
        <p:nvPicPr>
          <p:cNvPr id="1030" name="Picture 6" descr="会动的爱心图片(第1页) - 一起扣扣网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28">
            <a:off x="6377788" y="1599213"/>
            <a:ext cx="1669294" cy="19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6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809" y="168698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1914391" cy="2797621"/>
          </a:xfrm>
          <a:prstGeom prst="rect">
            <a:avLst/>
          </a:prstGeom>
        </p:spPr>
      </p:pic>
      <p:sp>
        <p:nvSpPr>
          <p:cNvPr id="6" name="AutoShape 6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827584" y="836712"/>
            <a:ext cx="304800" cy="3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827584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 descr="data:image/png?04122322;base64,iVBORw0KGgoAAAANSUhEUgAAAXIAAAEkCAYAAAAy87rjAAAACGFjVEwAAAAUAAAAAvIjkH4AAAAaZmNUTAAAAAAAAAFyAAABJAAAAAAAAAAAAAIAFAEAuan4ZgAAPzRJREFUeNrtfc3rbelVZk3NfxDBiRMFg5BMHCQacCA9KKgeGSG2scFGFHuigRpKCtoGx8FMOm2LVGguCbkixtmlxEwcFZGYi076N4jtIGm7rBTpFFW5p8/av/3su846a71f+90fZ59nweJ3fudr77P3+z7vep/19corFAqFQqFQKBQKhUKhUCgUCoVCoVAoFAqFQqFQKBQKhUKhUCgUCoVCoVAoFAqFQqFQKBQKhUKhUCgUCoVCoVAoFAqFQqFQKBQKhUKhUCgUCoVCoVAoFAqFQqFQKBQKhUKhUCiUteX0m7/5qtI3HB1e+8+f/vhHebUoFAplD8D9tScfHcH56fuf+41/O/89lej43qfyWV5FCuWWAeDF+7846I9/9PsXen6NV+gmLO/npcBdAOoEdApl12At4PzBO188ffDus9OH7719Op0eTi9++OKUEnkvAf3QAO4oLXQKZbPJfQHWP/jKAMIC1vPlQb6bV3h7EU57BNrTCvoGrziFsgpo9wHsd77/vdO/PPzD6fm3vnl6+62/Gv6/EoL55lZ4Df/dSZ9zR0ahLAHcj7RInbz44QsN1M++/ubpyZf++PSlL3z+9Ie/9aunz/3Sz7/4zC/8zOlXfvanTp/+yZ84yeO//LM/ubLMeSc2pVJOW+iweBDMKZQZE1jAu8LahmUtYC1ADKD+g9c+edJArVWee+3jPz28DpXnPvGRV4bPXwgn9F2BuLbMeScolJYJLFx3BrTFwgZgC1j/+qc+NoCyBmx5LKqBWt6XUrHQ8ZkLhyjplXsE8ckJyjtCodRb4lfALZY2QNta2NayzoF1DsjlO+U45Mk3GgOPseGnnSkdoBRK8STWdMrZIhZ6RAO3Bu05gC0K4IclD1pF/heaRp8H78w6ItEpGzg2y5T0GoVSaIkpEQtcgBVUx1yg9jhyeV2scLHAReWYFyA+ArnsFHiHVqFUnu4SxGmVUyhttAr46hLAjsBanpfvEcteVIBaVPh14dkFtN2QQzdJ6Adf4V26O0qFVjmFUjWRJdRQiQCvgLEH3Ba05TkL1MKr/9M//l05UDsO1Wswf+eLvFN3aY1fOD5VUa6noz5Xj6+KdPHuUu4MzF9GigiQikVtrWwBbaFBANwC2Fd0yAyRWHMcV45zTbXQ8bkAiL96AyD+Mlmo7TNvENQp9zGhJfHHWMYCrLC05XFH0H4Y6ByVaCSLgubP5bFQMxehiOTLlwDy5zcE5D0WAgI65X6s8rb6KJefl8UAnLjnxNSRMqBzBLxB48j/F58lvdL3ft8CN05Ap1BqgfySK/dErHLXMjcWtgCw5tOFKklx5tbBCj6eQL6oNf70ToGcCUeUOwBzVDQ0qfpCsSDu+yqVXqxsZZGLhS0hjKip4qbfG9DXoY7ClcvfC/AntUJrnEW6KJTKya4sbCl4haQd0RQwC/giNBHA7Kbfq++2UTLyflkMWHdlMWv8VYI4wZxyDxZbIiQRVrYbKngGa6FSLFVylbmZCHeU/wXgLzh4TjYCOYt0USiVk11RK2J9a7BFbZTIKrfvdznvEfTlu7T1Hr53TA5iGGIXIH9K8GYGKeUeJvtjA4lBJPpER5WEkSUBkMPKljBGS8NYflz+vyqe5ThXF/3ttqfogRaPsesPgdtXRrNQDkSrDJbvSz5bANdGloQVCzO8t4C5LAwoh6utcTg65TvldXmvxJi7oZELgPnw2+NGGodoQUdHJykWytFB/DEE8SHKvPRS9wHQSB7SjSVsqVqbMSqf1VY+3gdrX4cvujROR2Ad/QL5pho3Dubkx2mVU45uiQfhgZH1DBC2NVhQNCsqtlVTSRHfL87VIZJloWzPKLvVcdA+XFEvVuX1nTpnCeR5JRpQDsGJwwIXSzhlPa+tAuYXvT0/fO/tfruRuN6M5fZL+5bu0Tk71h4hYNMqpxyUUrkAcQFNFMvaErytw/QqvrwBKC8sanms29yNkTRw7uIazCphsKOsVAI5uXLKHVjjQiUgg7PEAte9ObUieUh3ArIVFXOq6ZseGZ8pH4C2xu0CJv8PTlen8bSU7JXPyN9MnfUHAjmtcgplucmtwA0RJx6IR80kANReH090ArJNJkrUcupzgNzrS+oJQi0jhy6cuXDK6gULvgF53SQ0daeCCOSMK6dQQiD3YsAReoiYb4CagBVCBMUq1ZYprNOWBhNRMa1WIPcKgsn5lcbA64gbvWDpRUvvRPSOwlryW3c8YjIQi2pR7hTIUSgLbdpWESfVvwXIvWgcFAAD566/z/v9czh9UVnc9hLCSIucPDnlToG8NXIjLHs7vibf6abiqyQkHfLYBOQmwQfNpWFN2wJgAuwlPUtLVDtN92KVE8gJ5JQ7BvKLsL8CazpV9hbJRVAv2ScCcnmuFMgtL45oHOvI1JEwdheQ8hN4Kq9b/8LVQni+PgTyfev7n/uNf5NyBkQHym2AuFAPKrSuxiIX/ldAS1S/rq1elL3FQiA0g45Lx+teVMgcILe8eBSNoxcS+V5t+UdJT+hfqp24cILC0tfHcOvHbESvEMgJ5JSjArkpK+t167FAizA9raBJbGlaXZPFFuAC/eBFebQCuZdur2kOu0jht3lNLnANUCZgajodxJV7US9uGd+NGmUws7NCWTqZcjNAbixXr5a4V1YWWZ+wyLVla78DVnBUUMsCORo/I8SvliO36fZRJMq0wIygjCbQthrjVRJSRoqu4UY8OasfMpaccnAgF4vRdvfxrGDQFC7gjdEm3ndoULUWOagZ0DI2IejCcaitYUNR2IXJS/DR4ZT6d3mFwVJ11yPx6rFfJRV98O6zDXny5wRpAjnl4ECeqw8ehSgilM9SIvo7wJEDXPEYmZJRWQAsMBdWrXEaXoUanl+HNezVUrd0UbRbuAJypPZrra3HvmFyEGPJCeSUI1MrY50RS4toIPd6clqu2evZqb9DAE0DLD4nIO9x1EH7t6saJl6ooeXFU92NiiJ2AkqkJPLHtq/bEMjJkxPIKUfmyMWqFmpD9+bUoAce2TaDGApLKSvYAvlVLPVIe0Q9PD3wNSGQF0AYhRp69dM1L57rTepRImORrYfhO2TxkGOrRcRzeF4tHluGILK5BJ2dlCOC+UtQE3pDZyUK6Gke2XLOANnJIRj04ZT/5T1T1EemaJU+BkL/LoBfOTlLQw2jAli1jt6ceNEv7gKybYYneXImBFEOBeS2oNQZbATsXMAbnZli7erYag12FhABprrI1lWTCAPECIPEZ64SkkYQ9EINdUSNR9F4vyty9F5FyRSIF4/uLgobhSCSXmGtFcpRwdw0lijJ3BSAEtC0FmvUFk5b55ay8UQ488CCf/C46ZJaKVFyUxSJ4/UkFaCW46C3qCeWpnEXkQ2BfARzAjarH1KOB+aX8de2BKvbBSewqHOp7hFIli0kozVuzteLA/eA3AVftdOI/AP2ffJd8tdLZpLnbE2XPVErI5AzeoWOTsphnZ9CtQhIio6hdo/AqTrpBBY0anXLXwC2BfSLZBwD0CPN8xAuJpeUyhW3nmuIEWWR4vxxbl5lRLtY6Aifq0Vt3LWgLov81qudxcbONNIrBHLKPfPpj9b5gwUucNq63ghqkGh+3O2FKUCogO2xBZssJmOUiE380bz++bMA6VxXo5IEH9RY98TGmkclDPTu5KqM7Y7av9Eq9+uscKZT7gfQMzHbmsZA2j2APQI+bXWnaaCXu4NU/HkBkD+4tFFh1mbOyo9+427uI0MRyY9T7hjIlUXuZWRG2ZO9GhbrhUToD1AYqP2i/8/Fcw9gNqMVnPudUbPmjR2cgVXOiohKWfWQch8gbpyMXhIPUv3RDg4qwK4fQ90Qv4RlbjlyW+NczsUrvOVRKxOVUyCz67HshFJxwJxx5bTGKXcD4gVFqWxxKlvu1lP0Ar0C9IRD0IZMyrmglyhqt1jKxaVWBofupQUNKsiGVnqRMbY5RR7MtyuYlQByOj6ZBES5H2v8JXii7koqUsQ2J44UseVXgJi3yh8ivBTQLQLyIAYcIYY6XDHK2vSAHAuL6NUCtU8wf8qUfArlzqxxlJzNRYqUKnjtmgYMwzkFzsrIek7RIPhNOrxQn5M4VhGVk4qJx7GxIMj7r8IPdwjmErFBSoVCuRcgdyolagu8FchbO+k8xr5fUi21fHZUu1yHShaV+h2vjW28cbVI7ZAzv1OKhZQK5Y6AXEV2eBSDjhbxePAUBSPP+5mUddmPmiopijDJOG3t4uLVZLEFsTxuHmB+tVDtMJLlDikWJv9Q7tMiBz9urU5UOBSHI/hhrZ7F7rVda81+1EDuWeS6EXTOevdql5cAOdL4o3K8Ds3yQIqFIE6hbMKR65A/1BXJJdNElqqf5l5fi+QiNNKpi+IuFgHw4lxtm7sskCdKBlyV/d1J3ZWr63j8RKHndG5S7hfMjWNRh/wJkKEErai2ZEFzeFSMPN+LbrCLDSoV4ny8eHWv6xGoHq9SYgmQa4cnepZe9TDV799notCrdGxSKEcEctsX0wCi5sQRTihgaDMtkajjlpWd2WE+WcUxEFjuunY6HJiyWMlCJOcpf0Nnp5PNiQUM4B02kd4hkCswf34YK5xUCoWirF4n5M86C3VCEML5so7HmSD+EszTlRoHsFdAaisfAsQBxNphq5tlpOLILZjrBe6Kp9/xNl9S1m/ZATry/W8w9Z5C8cDS1CdJdebx6pG74NeRK36soDiEJD6MoP0w/I9SuE59FQFYgKyAO6xphFZ60TZukpFDs6BgWO8dyIrW+dMbtMAJ4BRKDWcuAKiTaSIQRzZoonfnQ2/nX2TxpiofehUdi5KYZDcgFFRUOMvKDTndBBj3HtECC5yzk0JptMoFzHMlZcExu9bpBgAXceqIyol+S9hFaOS7hx1BDsx3Fq1SuijurWLiCN6yY3iVFjiFMsMiR+MFm8IeJQCBPxfKQRaAVG/OxX8HuhOZ3yPnhvBFL8HJiYR5uAK9R77+QZW3ffCaZdwwoD/dwEp/DuAmeFMoc8EvUafEWq8emCNyBcB4ZaFvAHYeb24Tm4KFJ1/k66Cxy6ND9FWlb4xAK/pcgD4F9uNrz9Vn3jCqv5uRJxRKP0riZWQI0tJ1fLUH1hF/HtYj2SAsr7TJxC00jdgT0A9gPy5mVmlRUyg7BXJdPRBWLeiUFJhfhOZtVCGwEswfCOIUCuVQ1IrmkQXYdXMGeaytb0u/XLWH2zA07zF88bxYDX1ER34bKs8dgOemUCiUV2xjBnF2SjSKOAnRqSfqRq8pFyTKRBEgm/9OQwXwzlMolOMAeSufPKb0i/WNWiheVUKCJoVCoawB5rl0+NGyrgZ98s4UCuUuQHQnEQCPfPIPvjLxyUiHNzzy9D6COIVCuUdRsbqI0X1eEJP7GIO7IkVRcqwpAecR1B/oQKRQKMe3umfWuED9ib1yzuTCKRTKcUF8meL+LChEoVAoK4H4kmVDn9IKplAolNsFcTafpVAolIVBfN0SobTMKRQKpSOIb9O9/DmvPIVCodwepXLFmfPqUygUynwQf3XjTivkyykUCuVGrXFSLBQKhTIbxLfhxmmVUygUSkqclHqruo3V050AOa1yCoVCAXhv0JCWVjmFQqHMBe+okNWNKa1yCoVyRwD+yG0/PQB4M0mIQqHcrRV+OqiysBaFQjk8iL9xYBAfyt7yLlMoFFripFcoFAplhyC+n3hvRq9QKBRKozX+/I6AnDw5hUI5HIi/cUcgzkJaFAqFlArjySkUCoXWOIGcQqFQOgL5cwI5hUKhkFZhLHmhSMExq//hUx/7Zf0Yqt/D0UqhUCJr/FUCeT+A1iD865/62OtX+smf++vP/dLPvzg/PslfPI4U75nee/68q+P3a/Dn6KZQ7gfI75Efnx21IkAZAfQe9AL41XkC6DnyKRQC+V0BOSztPQJ2K8hrS54WPIVy+0D+lEB+Cdra2l4LtD/zCz8zqP5/E3Cn1U6hEMhvMUV/KWsb4Cz62sd/etBf+dmfClW/XvNefZylgJ0zhUIhkO9Oe4E3QDoFtvIeOcYfvPbJk+iXfvuXL/St//paVvX78T1Q+e7UOfQAeQ3snDUUysGBXKJB3vrd3zl97bO/Nqg81orn5H1rt4uT4wIIAXA1IA5AtECpAToC4ne++h8H/eAb/+l0evY7zSqf198l+r/+x2dd4NdAb88bC0wTsCt+fQ1r3dJdWICtIzeK4OEspxDIM4ANcAZwyES3FIGlFTSIAgA18PcEePku+V45jnf8HGh7FIa2qgHSOYAG6AKE56j9rujYeI8Gem3Vy+/3rPcmYB+dpnMB+yJ0cwTmOTumKHKHM59yt0AO0IaFFwG0ddqlnrOUgPxvaYgWcIf1rS3RHEjZ3yLP4TwEBAUQRQfg/ObvPaqxkvemAH0P5AHwGti9+1kL6qVAuWU00HgsgjrlMED+Rgko6knei3ct5Z1xPAGblNUO61ufa+ocLVWidwgAbmvx5kD7//7Pz5z+9c///aTyv+jSgG2PW3Js73dFwI6FrRYotZW+2zDOisWHQtknkCdS9AHgLdZZBPSt4K/BXVvLAHZtfefO1VrpsLg9cCuxtgU0/89//3cTaL737I8mxXvkdXlfbwDX36uP23Ls6befdxoW2C0NU3ofdcx6D+DWuzlPm+mhEdDJqVNu2Sq/KpolkxeTttUJmAqfmxNZYWkZUDyl4C3/a6sbVEktRQIAF9D80Xe+evrwn799+vC9777/4v/97xNU/h+eP6u8T94v2gvA5Tvx/XK804+/P+lw/BnH1sBurXW7GPa2rlMhmziePqb2uXiO3VKAx06CqEC5aZ5cW+HRBPVAGxZySzgdtvDRpC2Z9CW8t+a65zghxfIGgAtInl788MVJRP6KKjCdnhtf16DaQrnoxWM4NsQeVx+/w7HtTkWuoY4AKl30PeCMImpsuKYeP/BXQDUVZp27oInkeHbM0jqnHI5eEZrCm5B2EsCi1ZNrsmxHC642nM4DeT0BW4FB/sd5tlreEYhPIDlavzkdgHUEVbHgwWXXgLiofHbC74Lj2mPPWUgugH28zxowa610vM/G1QOU7bHsAqydufZ/64zWzl1NFUXnKc+TO6fcjIjlgUloJ6B2eF1ZtGpyzQHHMHRv3NLD6isBBfwGHRqI8+zlUJyA9AyKpUDqgapYyKVgDuflZIUXLh7RsbGQ9HDEal5drrm20nP3DeNNPjdFAo3ftUTIJsaWPKcBPbPwkGqh7FvE4tBhf3YQY5D3smiLgeGs2L7n+HPt5JT3DwuNAoSejkWAeAuIXoHqCKg53hoLCEB8zWPPtdL1GMrtoGAorBHSiXMFoKfmAKgWogVlt5Z4yeQCMK41ueR4epue479hgWvue4nokIFOmWENR4AKqmOtBaTm2HMXYw2UOb8HXpf3a6BdY8zJAoLxlNhB0DKn7E8860Nzh9OEWgAYrya+so40RZKywLElXxLAYRHL3wH8GumUEEzH7wN94lEqw/UZnaa9jy1RNfo3LgKUaneVWqC1ATHRLQveVzv+tAGRoFoI5pT9iGwVPaDEJFrbCpdJi+N7W1ybnCKggAm49DkuZRGX0By9KZU1KJYSHl0bDCnrfM0dIRYNOb8M1UIwp+zDEvcsjtS2tjc/rvnUVMy6BvALC3yFib20Ne5Z5doyRpy4jgtf4tiyUKyVgarHFhyjHmhq6xzUmd659dgleNa+pVoiZy1DEynbWuKPhYNcOkUmlRfhoety9KAx4MzSE9mLlokm8pq1TXSo4RJAmuKrNS+/6LHHkMQlMk9zgI5xgHtdSre0jgGb3IRx5b0PlrlL8dH5SdnSuelRFrCIANIeiEeRIa0TKeJKbRy4PtYWxamWplUsxaHBVIc6rnHspemVOQ5u67uptc61pW3LDcj3uZa52i0G/hpSLJRteHEv8kMGaQTM8hwGs7WSEftbArB6IqWsLxuz3isGvFWX5qg9ikPTOsgcXRrIEdO+1XXWu7QotrvVOsd7LIV3sRN1xpgFc1IslF1SKpgUAMwIgPUWEzUuALglkS2gYvREinYG0/msFK2wNyAHgAPQVwFyZxHZquQuDIOc36Q0VBHWvl0c7HiLFgMkEuH9V85PUiyUPVAq3rbSOttkkn/pC58/ffonf2JySlnrKGXRexMpcmZuSaMQyD+zi2uuQxYjZ6gXhmrHDSJQbHy4BvG//LM/GWil1G/P8eVM46dsYo1jIMtjDPgIxH/0N387gIn8ffKlPx4mhQC6V4NFW/aaSsmFmaHWRq+oBAL57VEruXDAFB1nuW6EOtowQhgfMn5lgfjON/5iGts5Z6+lGGmVU1aXyJKJKBWAiAxwrTLoZfDLJJDJ4G1TtWUepT7bzNEtolH26Oy0YLraIrKhs7PFQV4ynjwQnwD/vLvUBgo0lRiFsYkdJK1yyqoydmS5soIjB4+1xj0wB9Wi+W7NIabCCm0q9l648JLU/KOHH+4VyK0zVFvnGFt6d6hbEeqxKc9968t/egXgWkspFoYjUjaNVGm1xq8A/b3vvi/8ord1zVlNEafZq8Jdz+9cJSln/F67vZ+OvSC1slSaflRednaVzEwqPcaZ3S3K/54VbjVnlcuxEe1lKR5GsFAWc3JG1ng0qVLWeATmmmbJVSjsYYVH9aZRc9oDkj3z5CmOWpeuXfLYPaxxe711EhlUc9+twI57n4qC0uG18prmw1Naw5UzrpyyiZNTp+FHTkUBjtOTJ0VADgvn7998Myw1e+WMmmGF6wXAdoCBwgrT3WXmRsJoy3gJqzxVhXCpqouwxuU752Z1eoWxcC+sdaw7/mhgr703OKaOO4+c6UIDitFROqZzY1DO220dR3qFsoaTE9aJdt5YEC+1xjWQy0SJgPyi8FGjdawjYAASXrs5TC7bMg4djeYA+pKlZHMWsby2hFXew8kJqkNXrbR9WG2PVdtFaE7EknWERj6ZP/ytXy2iVkqschk/OB4ThCjbWeMNTk4PwOWvTBBLrdgogtba0poT1dvo2k7ptm55y/ks1dwB/HQKOPAaPtObzmnhxnW2ZK7scGlD7CkRrPLe2MxNC+Y65LAEzEvoFTo9KZs4OQHkmCxzaBVMBIQhRrVS5tQz1wWVdJeZ1m7tXhXF2vOC5doDUPF5/b0lx0arth4gjsWp5d5oSiPZWafw3lzV1qncvWFxTnX7kbEqz5U6PVPHCkMRCeSUJYFcBlzKyVkcrWJAPMrSbOXDLY3SAyiiWtep0gQ5QJ16Z1ZGlKBhMyzxGlpjOvb5s7OO3QHEc92bWsDchqbOKYylF219jFIwF6s8tVPROwACOWU1INcWcmSN52gVS6fYSWJrpbQ6sFJ1NnqBRkmdmZJu9rBwc6AKEBWLGinhLUAqYC6fHfj60TpPOWGH94zH1iGOc0G89+Iapd63VNkEHae/x45TeU2c9BGYl/DkHpDL9xN9KF3Eq60ylx/P0SmYHM3lbcfzKmi11Q3MYbW10CwCprCQJ0Af27GdrIwgL+/TYKybG9hYa091lx25X/JXvnOw0BVg6+PK83Lv5N7qY7fcH0RrpML9et6fOTsnW+PHA3MZx1GCUM4iT1VFZJYnpYtE2ZwpIE/x4xjo4BmXAPFUJECJBTcHLFKUU4l1DkCXyT8shmdwheI5D5gRZ41wPB1GaRXvQdgl7tnUaems0bGx6MxJ+EnWGlnoXl0ttg1OUHDZEZjL90cx5jkgB4Xj/CbGk1P6R6wg9CuyPFP8eI4TnwviALVaENdWlaguFdDCmadi62uiWgQwobCaReV1G/duQygBLN5fL2wPAA9wB7ADuHEOczM2M6BVzH/jXun7tRaY6/Glo6tSWZ8lWZ6g6QjklFWAfGoEEQC5R6usAeK5wv3R5JbzEa7+2dffHFQet1qLiDyI4uvn9CMFeNuuNBoUcX8sYFvw1u/3YrLRjMMmT/WocwIgbLXGkZij75cdUyU0SxNn7oQnepVALZin6BVGrlA2AXI4jkoTgUocm63OqMJ05yyIW6kBhyWscttYWL5PW9Y2dlpbpwDiSPE5/RkNSvp7kWTTq79qsndl4f0SELdSswvThkNL8pANT/TO0UazpByemEfubyCQU5YAcoQeRhan5+iUwQxg9CaU/G1N9ClqbpvQT3zkldPzb33zChjkOXu+a1nluna2tiCxiKKOOzh5ubYCblLjXSzUf3n4h8fKku99931UmBQVJ+kALN/56vA+eb98Tj4v36O/1yZAXYTxNUYRRRxzDScu5ye/z4rU6ZF7Wfq9+jxa7lOKxgOY66ShkhBEAjllt0CeA/HJKmq09FrD2FLWeC+rvDaCRS9munmwDnHE+QgAv/3WXz1GmQTRLaEGkTCyeAkggv7SXZyu+qtWWuc9rHEB6vB+nX+DtobXcFBbMPfizOV8hzyBJ0+aUvUZgkjpA+RBMlBJjRXd1s3jEudw4jqMrQXE8Zl3vv+9EMjltaibTDG9Ugh2unCTPaa2vsWKvrBIc3HfjqbiwxGfLosE6t7osgm6oXXNvdNA3hoRNFjPifsl10VTT0vdq5QD1MsAHZpPnHdBqYUiBeSsuUKZLVEMeS4ZSCacxNV6tVMw2eaAeOtWHdalWHcCVjkRCkLeW2tFakuvtWsNLHCx6gb6B2DrJAxVWeVWDLjr9wg4YjHWuyobl13Sfb7Wh2Hvl0eBRRRLS9JQSySLppq8sWhLLkfXKXV9COSUWRLVIE8NeBSDknhaayn3AvFssaFM+JlMdM9hFom8Vz5TY/XnnML2d+Daai5YHstC4gGuBWShWOS9cq5QWQA8xesCeh7ffHGcUQYL/Qw0OtxPl1DI1cGZExYq1152IqUivxGLb00kS2qn2RpnbusFRWM+FZbJpCDKLImSgVLcL5JJvAGN8rCtlk9kjddw4lHUQwmY18QsI8QvBeSabsD3ait8AtkRWDV4C3ALuAoYy7lpXltHo3h/tco5AtxlIfinf/y7S6NeA/r5POR4uJYAnBwIZuKkk/cL3emXvl8lRkppBqhtUFFSxoFATlndIo/4xJTzZ+72dY41DitczqGETolEPottfgkPm1r0NIjD0gc4ait84rANd60XJhtpUhtho79H/hdgv7DWRypHF+kCUGoaKKKSavlxWOFyLUrolBQthsWr9H7NscqjxdkaMgjlLL1GBHJK14iVFJBjax05feY4lFqscVhB2upMOcpKRb5Dvss6AWudaPpawSkm/0dWuAC4trpboz9KQ/zw2wZKQxXK0nQL+qxq0PJAsATIdVjl0LzjvFD0uF9yPUvvVw+rPBVJZcNt9XXCriVoqsLsTko/IE+l56cSJGDp9GiQXOI0u+BvOwGCB+jWKo2APLJS5TWxPKewugAwPWfj0qppHr3AXES6jAvMRfs9b9HK7KD0/ZKFY4n7pZ22ucV3rlWey23wrpVOCnJ2DwRyyvJAHg3aq4SfDmneJU4znOccGqWGbonqhgDgPZ5c/pf6JTKhBw7YNHlAhInXNWltxQ4A/LnX4g3p/FX1ts39mkOj1NItqd1MaxXL0uJgHs2o/QgEcsriQG4HOWK5MQG8IkJzEn48p1nU01MDTyrRp7egNksNKEiYpmhUg1xHy2wB3lGm4mAtq3Od+PszIHmNLTKW5ib3K2cI9CixoH1GnuPfUlEEcspqUSvWIk8N1AvHzswJUes02wLIPdojFbmSasAMoKyJylnLMscup6ZnZ84ib40kWhzIOxgfiGTBfLBgbrtfkVqhrE6tRLx4zwiVlqSSNbfqcowUteLxrRcNkL3knpHTxe/YA4jDWYiIGu+cJezUs8pz9w2/041p34haKU3mmsOXe/HlBHLKukCuWmDpgXfh3GworjSXH7elSpfkybWjz+OvIyBPWeMARXz3EpEpcyxyxHR7uwj077RWeQ7INQ235OIrIJ5yTpf4NporWZooJevkxbFIrVBWA3IZdDJAbR/DHl1ycmGHpdmBOpztIrmmUwQE6JQUKHhAnrPGAeQCmGtGqZQCOSiQ6LxlgbJWeWmkEaJkekcaiZO25H7VJHO1Zn7m5gwrIFJWAXL5qznPpZJ+WpxmqVjy1gxBKxIep+OsczHJdoues8YBiDjOXoHcLb4VWOWlvo0l7pcO3SyN/Ml1wVqiOxIoFtSdJ5BTFgVyNBqwPROt86YniGsNtp7FMdFznGq1ad92UYM1HlUhvHWLPOLKEZFR2t5N36+aGiuRE7qmRs6SQJ4LSUxcG1IrlH5RK9pq8ioa9kik6GmRR9ZeCzjAQq6x6uz2XMBNQC4FhABD4Yr3xJEjBDHiyL0IljnVDzU1dlE4rLLQWUv8/ZJAnitjEdxvAjmlL5B73cthabW0zVoLyC041DjVxPFYCwqWVgHVgEYQSSAfY7OxA9gqEci7x4OvIXf+59etVd5arRKWeY2PA07N1kVwCY48Kq5VeI4Ecko/amXpBIpeUSs9mkrYZgW17clsIlCpNW4jV+YAUm9rPEerpKzy0mSuZH/NwvvVQqd4hspSQN7QY5ZATulvkffqe7hUHLk9x6htWAlfji16LYjbwkio014M5DuxyvXCZ+utJM99tMo1mEf8cGmbtxLnZ9Ser/b+9YwjrwlJJJBTuotXxjaXsr8okDduz6MYbzl/t2OO6rDTkpRjdyi11viFZfved9+v7UW5ROEsL6Mzd+42FLHVKtfgWrJ78r67FsjX2GGWUiwsY0tZDMhtVcOlQbygsFATXdC7+TLOS+9QBMxqrHEvy1M3Xt47iFur3HLlrVZ5MurofKyohPIajbOX3GUSyCmzgTyV7DI1T15hwM8FgkijLXtL78ee1niUso+QxCUBXXfnmSJGEuGSrVZ57T3E7/eydVsosBytsjRVqBf71PVgz07KfIfnJ3/ur5cqwN9qwdTEJJdEsaBuuUSyiMpj2xSgpu8jShNIpEotN54CRTS1EMBaopiW7mkq/0+RPQ0gnoort7VHaq+xnKOEg8r5oWNSr1DNLca1TpjyfgOBnFJlfZda5GtbLTM9/lXZhKATWgAGlIqOVMllcdaCImLatdXcC8DxuwUYhzDJDueNCJarbE91D2uvNc619X4t1YB5luMzNaZNZieBnTINBNExKuV1GSiTU1AscGiB1dK7MNYSdVdq44drP4MtsS7ZO1Eq4kydYdF6MdqwkjWgt4KZbswsAK7jtbudc0CxaPCqBfTW+5W6Dgg5XIsqxDWQx3JcmVPhb1LzUjnwJTz4dZnHmNNEtwODttxoDdq9tuEyCdEZBqC+5nZUx5Wv3UEHAD5YsOfroC1x1OVOFcbqBejyWHhsNLfQlmpKAf7DfTwDOLr/9ATwnOMTQCZjCIlea9Zf193tYYkvPYbxm+Er0L+9x65inN+vY84TAW8cuHuCdmoCwBoVMIM1sxag41jaqlsLwOHUxG/WGZxzolSaLfQxgUhAWUBdwCGl8h5ZAEChLH2uWNB0zRl7HwXUdAniNe9jr1aEJcYHwFufQ8/dhRN2OVjutNhvxTF5vllrxxojzhqDUQYoaJe1vP4AAVjncIjNmRiYWPhtWlOLVm9evMrqVaF4pXz7UjuGXManBXMP6Ox1xz1tua/evZzG6sL0IHarMm70QrVJxu7ZuKOlvlMZLPCZ1rc3QfBc6YCDhSETZqIbVvL+4zgyMTFhPBCuUUStoLwoqKRo16FDDXvy4q1URlI3Or8cmGvqQa417qeoAG/rfcW9lO/AfdQc9dJJbHphqplPdv51tNyZLbonGqW0HooHuOBJbQSAfg4RAlpTXJ6mXeT/NUO5MDE1qGsg0IBgn7PP47Pa8k75AS5AfEUr9xYVYC7XzANzvdPC/YTFDF7Zu6+e4r3w5UxjZAUuXNftL6GKovmnn4/maQu4g3Yhkt4IjeIB9wBaX/j8pMKXCscqiTCiEhEh/0usrrwm/+O9OlwvAnW9hdwi3nwCAqOYYHjsPW/fnzoOOPG9gvhknW+4Q2ixzFPg6N3XEl0rugrnWBJeqeelnpMyB+38k+cwT/XcFX8H5mQTuJ938+TPNwLxmtVdbqjcbFG58TIQtJOrpeGwfA8cNlG1Ob0NLgVztJFbOnSxhwLEwYnvDsRHR+jgeFVRLnsDc1zHtfMR1gLx1PyUOSLzUoD6wndRI+d7K2GjAvSY56BygAG55DZ5jdz5miCe4MJ1sgRWdxkgQ2gZuNGZTi7rVJMBhMw6j3bxwHyLJKLeKlbkBYhXWLyaw17aEscOSsYDQgwXd7hW/C4UBgM9dctjwguJTc1PAd4Lg6rHnFTfoy13GFwFIY6kWhbnwwMQd3sd2qp+mfZicwdQqiHxRSq81CHZIImopwJwEGJYBeLjfRkSb8brt5QljvojepEFeC5hXctxZbdWmxWKa4g4c50BeksgjlaEEYiDahw6VGF+9k4YG+e5nf96fhbUuCGYLwXiKeei7kc5ZeatvM3Xxaa8waKdoLUlQpemW2qtcAGcFkDEPZH7hMUO9Ux63wfdmk4XwhoSX8YGDV0pkjN4IylJjlVd9nbcocgO59aoFhglulSDV4RM/m49P+W+yBgosM4J5muCOG6Irgi3NSeLVlspMN/CATqXC7+wwhsmoq6qqLMw54K53hlhoYh2RgCUi1Z3M0AF1rSAA9rh4Ri1ma34HXKNYZ2XOkKX1JwhkarIqa957wW0eZyc/xY2EieY95IoIgQTRibQtMq3lBrFVqxCSwaLgLnXIk13Fdqq6FYtjSJg0mqFW9DT5VYxyQVwJ2BtAD4R4b/lmnvWlo491sW2rhzfNcceF20BJxwTvwnUQkl/0pT1KNY57sFe6RZbydE2sqjdBfWciyW754I69wTzJRybGsSHIvsN0Qh6EMhkE5XFIFKxkAYd35sbRAAYAQlw43agrNWFpQeNMscKj5pE4Jpo7tSmzGuL+UITzmavM7sH5jpcTYAmGcnkdVE632NZfCyI43tR432u9SiP0TJub3QLDBFtnOgxPjUuKfCF2PmIOZeck4XzMXV95R7iXCMwZzRL5xDDKxCvpFJwwwHcYsWhBjdUJvTfv/nmoN/5xl9MsaxaMZCygD4Clwfma7eJqwVweTxEpHQO29NNlTWYI5oBRaxw3b1JLM8j1EyXn42qMr71u4/hcF7ZgquaOWNOgYwN77hyXsK/60xFC+LT2OzgxNMhlBrQ92ChR919vO5TOQDH9U3NR9HUfLRGWs92gowzb025DzzKFxOl0EKcAPx8sz3wxnMyUL715T+9UgF0+zkZUDKA9GCMBgo486j+89YUC8ABFMoA4IpPXMLxZP0I2n+gs/pAkejeo/o9HjBj4RxqiZxBHPq1z/7aRdXGVNKYlxquswz1d7gg3tmZBwGgw2+BSpNbgHhEqeC5HBUHo8oD8Nx8tHPxAtQrrfQSMJfniMwdnJtXq3xmomgeLbK+NYhjkOjVXw8k/V6rKTAHIEb9L7dwfAIEtDNtolAWBHDPMo84Sl1nQwBUq5dkot8nAC6grUFcq668F32XPW5Ud0d3FVoKxL0wR7lXsuBqUF/TOSpA7vUIte3okiB+/g3RnBSwTs1HeRztqPEdNYDu0X7kyxfgxcFllqzy+sZFWzY9aDBA7KDRgycaOPiOlBMGzjhYmbb359SUYSGKBRa3BW4BgmlLqrjfNUPC5PqBIulReTIF4FZ1cbHWyoJYOKbeniuF1ek4bA3qHrD3tthTDs4LY0uNpYv5IeccWOI5w0rPSQHtaE5CMb5zO2drXETjkXx5adJPok9hLtFicpjIwP6bv73i1aKbXgrkqQGDQSPH9fhzHWPuRbGg1+VcS1uDNrhUTPAL4NYOvC0rFSrO3AJkSkG5oNBXDYBblc+ismDNsbGjKuGC16rJDktXA7u3mLeCO3rGej1dL6J11LWw81I0ZVhF1ridkx7lqee5vC7vxTExL3PjUXwgYeNx03aOUmiNY6sGiydnicsNOz15csWvAYi9G58bOBbI9XfogYcBMw2ccWs3Tbbz48jDrx2f6O9oFQWWtHqWdha4d1ITBdYZEmn0PQdAR40h5gC31W//0X+5APXouFgwQM1ov01tAtDiRcLUvUYESArcMYa02vGHSBWPUoE1PmRtjtfBA3DRFF0p/8u1LAFyzyLXn9daCuaIjLJjkhTLzEJYpVEAAHE9WEqs6hILIFr99Wfx+SSYK+vTcxANSROJwlYapD3AjkB7b5X/PGsc1wNUhQe0GnD145y1PQfc7XHkf/lOvfXuHamyqMU+jgcP3K2mKJWI+sRConlwOyc0wHqGUW6XnJrLGsTt+4vBXPHlHtVGx2dl4o+obHFKrHE9YFIDIFrFo4GTG3B60ADw7cCdgHx0JCKrzIu7HSwaNdEQLxvWk7gR0E4lCOlrIQDZ09ruBexWEamiI156lxtYzWrXsfpm/Ewx3eMY9Bp+w0+hf38E4nqeRb6nEmdnxI+n5rEG89KdYiIkkVZ5acz45DjJAJQeNLmVPLKsU+FOuS2cHWRXVrmyAGC1eRTLxJV7iTCdstr2ZCVaYAD33AOkSwB7DqgjLj2iFW72vthxpowFGfeRg9P+drtDFrXgnPM91czHEppUg3mJVY7fG5UeIHIXcOMTqBUkpGDQlDgtUw4SgLNNBko5VLxtnLXK7aDR3nEbq7wnvnWt8ENNqwxdbTpb2EuBus4c1fTK4e5VIoR2mqeKUoGmrPHSaDAZI3BaIn7c2xnXBC7UOD69ecoIlsLkH6zyOUpFO1RSlEoJkFtA97QUyC1XfgXko5Vjt6k6gqW1TsctATkqFOqFzAPUUktbXoPmQDv1vtLjaXplil65MXqrddHV89QrR+BZ5JHfKmVY5eZhSwSaaBGQj0YkyjCQK6+0xhHiNRTDKkj8kb+lN9Buy1LWAF7TmWN2MFlnp171NR/nxZanuPKSRezWwQG/Xyfh1FrGGpDFESn6r1/+b5NKBBNUP4/32u+oUZngoFcQilcyZo9ijYMbR9G6lN/Ko1XsfNTzSp7XO+JcQl9N6KLc94HPL7hPOmyYceWVTs4avhFpvjlurMQatxSLB9I6PVhz6164YwTiWO2RFmydR0fepnvg0MKPa+C1gI0QVPz1XtOP5fMtFIvmyeHwPBothh2G5+TMRetoMLc8N/I7rMHkZXCWUCoRt54KXijK+Ez8fjo9EwlAyNbzVvlIkb0ZOUf0oEmt6pHT0/teHZfuDcRhQhcU1fJW+2mb7vCOhwFyE6uL2PFSAIflbYF6jsJSr+HVdeTKEXdSEa2CBQyVMVNAKPPTK0Sn54435+xzNXNYG2FRrRZ0qardPTJBqCBaBRxxSVF+r+iOXYEjh2XEe+comohvtxyervVQ4hm3Ts8jWnepiBUvfjwC8d4A7lnrJWAOID+ywzMCsZqIMl0mw86REl47F3Zo57L+H45SvZDgtRog9wrfgSe/+8qIHj9eMxlSg8RzmuScm3Be5kC8tN5DbqBEmY24DnNrWu8ZHOTaYPeVA/KlATxlodc4PI8G5DlapXR8puZeCaftOUdzjs9ckIIuq1Hi9JT3oS4P6ZWCKoe129MSB4i3MnurdM2gKgmfKlnxUxbPYcPZKkIPtwLxUjC3QH6kyBUsuJpKqaE/U2VqS1PxvTmnAw2sNR+FKs6aoyaRj0Ce4ccvolWCAVJSQS1KobcZZR4nV6spqxz1ylu84jUU0y0ChFwfXZLWA3KA5xYAbjUC86MDuVdSonRstpaqLTGerEMz8o3lHKMA8lyinRcuS548wY+nJoJNXceqnCu+U8p5twB6CshR3raWZjh6GKL+zVGNlT2BOLhz1Fm5B2rFpqm7/HhB/aOSxhEtc650Tkc1WXRkmsaUMMoskxx0tzx5LT/u1W6wN6s2y6uHRkCODkJF27bzhLkneiXiyGGR7wnEc5b5YYF8jDaxBgYc8a30p5eDsfT8tGHHdqduM7HdvI+RAYjCEO82njwC8ihLLFWAxysz28K/RVu4XP2WFLVS6hX36JXDAvnoPEpFrWzFiZeCOQD9qGn6AHLr4MPjlvDg2gJXvYA8woaoNpIudFcSmEAgL0gE0in4uUpqOsGgtDh9ywCyPF0E5LnwwxqH55HSvr1oCA3kewZx6wC14YdHKJwV+TF0Bm4pkNvIstry0aX/R4+1gxTYYHHDq1h6VVZj5M8TdcpfJ5AnLPLIGveAHFuoKB68lY8rWe09jr6lGbHXO7LG+rlV/hVgsVdKxarw5UIF2VK2R/FpRM69Wif8HCBfiv4sAXJLseSAnBZ5JgkmB+RRjGlLfGqrZe45WUtplRz/diQrr6TWyt6tce38tCV4xXq9lZrkJaVso/yGFvqoJvywxhLvAeReQxjbFCab4XmvFrnXNb0WyL3ysSVA3ssyT9VvKaVV7jWe3ANyuf9i6Xo1UvaoGsiPVLUyMixaM44jq7xHQEIJvdIK5FWp+qRWCoD8PKhKgLyWI+9Fq8yxxkuA/KgWuQ3nksfCO/cA8siy72Xxy/ccNT0/ssjnALkXhlgblDAnVDHFkUdAnqpYSiCvBPKotrGtqOY1R45qhZc4SHKDKWmNF6T93r1F7lR/RCnYW6BWhMvHeaMu92GAPJHR2VoDyLPKo7IYJfOyJa3fw4aw164zhwnkFUDuOYuiyJVUedo5VnkJJxdFq7RY46mEg6NlC+ZK2d4KvWL58Vvq2dkasTIn2ziVHNQr5NCbt6UNnrMgzjT9+XHkGszBl8tfFJ9PFeVZIikoWjzkXFqscR254gH50Wuu6BTwqXVYBxplic/DGteT+XDFsoJs47l+gJRVXloBsdQyz5W+1TWYgCepFnC5OPL7BXInRT/HB9umsFFYU6qp8hxPuN0B9LLGoxDEo23Z3Xhyp+Xd3q1ye75H67OKhC3ci15AnopgyTWEaOHFU0beVWCCanBeWnqZ4YcJIG8tYVvS8admkETFeebUVSmxgmSQwEKVv/L/8N0H7d/pLWDoWr63UERrjWOhPST1NcaRf+Ijr0y7RHk816hIOT6j1omtmZypErb6cVRfpcRvwForDUWzUgMi1wYKYF5T9dDrKhKt8LXhhilQQzSEXIuj8K6lTSYEHAGQ8txerHI5D9klANRQY+Vo1rjdLQmY497I3x49SVNJQrXzNOr+U9LjsybCLFU0666bMMtWZE53oFKrPKpNrmsZRyUwo36BVktW9Bowl20tsjmPDOIRV44cA/lfLOC9gLneLRzZGrcOPjSHQFf5Xt8dzV0L6KXz1PYALenvWVNGI2zCfM9lbKN+nbV1HGqscq+TEBymKGmpewrmOnj3ssRda+hg9VVqC/fD4hXg3BLMbRYnQFweRx3kD+nLWGA8ajCPdtHWgsb8hNZ0A5qVfc2+nTGQl2Z3ZsE8KF5f0iFEDwKrOQu/NUKFGoOFAKZMFgCm8JEA8y1AXHh6HeuOczoqpbJF4lEUyTJnnpZgQI88j7vvENRSk7wlrKkF3FPfAytgCUv87ie2cfgCzMFFC8gLsC5tnSOeGEk/2hK3Tj+OgeVpltwcjXbjvXbSuVrkBHIHyOERHqzdCqdKzjKvHQSp9xLE10lG0WCORV4eC4guAegAcHFqYtIi29QF8YNGEu0BzDW96YFzKcBbIwxVSWvrIIVt3u459DAVuTInS05z5nYgtN58fE4GGagUgvg6YA7LHJSGpjU0oGsuu5UDR8MIJHxoKgXUykV9eIL4ImCORhSi2o/VMm/toqD7c3akVe439DAVuTK3UJQeDDngxg2OQH8A79H6JoBvQ7OAM4dlbHlqWfh1QwpoSTanqFjfAt7agYnIGU3ryPMYkwTxdbhzD9Qjiz1lgWsjbG54rMWquw49TJWz1SFeczLIppT+83dgIFjnCAYJdGjAen6/qB1Q1G3AHNaQTpTSgI4dnI7vledl4kEFqEXxPz6nP2uTPLQVPsVPkxPfFNSHuTmG5mq1cxrgLTp3HkdNX8iPF/Dkc6qspQYCFGB9kfJPq3vX0SwyKVFgywK6DV9FjRBEvGiwhur3eoYE6JuhiFvH+Gnq/LnszVdtgPU0wnK0yt3z4ymefKk63LptEyfGbVrnsriDxwaoeynTNQrDAd8nFriMvWGxJ5VyU/x6z7nt9Za1u7a758dL6ZWWkpnUYycOAdAFbMVaQpalp9oi12Bt3yOLg3yXZO9NCwfH3d0bD6RVZlrlmJxRWdsa1Vsu6rEAHSUNZMIJsAPcRTU3jsd4Td4nY0t0oPCQvUgAP4RaqqVXZU5Gq1Rmec4tZE+9Px79SlQNFJQ+PkVCuo0a1P+hNd4hprxHKjQt8jt3jKla0wRs6lwnJ0MOG7jyqcLcDKtp7jaLSqXeEa1yFglh9ErW0hqfGcEyhysnkFOpd2RNf/je26JzuXGEoJIb71DaFokZEmI2p2QogZxKJZDXdEZyufF7LlnbK4LlqL0rqVTqfroi6bLFtMY7c+XIxruHQv5UKnUbB2eqyiG58U4UC7LusHJy8FGp1J4VN22BNlIqC1jlCEc8ekNiKpW6foIZwg097KE13jmCBUlCcyojUqlUqk3+icINWVNlIcen7tJSGrFy+uDdZ4xcoVKpFsTlLwqnMdxwJa4cjk+56BK0XwLmj0D+g6+0hiRRqdTjUyoMN9woHHHM+HwgxUKlUuc4OC2lgs5TtMZ7grnTfAIZn+xmTqVSW0D8ne9/bzIKvSYlbBqxEsWCKJYepW6pVOr9gDgaRoRRKqRU1qVY0CyAIYlUKrVTqCEplbVjy3vVYqFSqfcB4sjeDCobMmZ8K4pF10YgmFOpVLeOigJxN3uTlMp6Ig6ICMyxypaGJVKp1PujUwjiO8/6BJiTZqFSqdYSl0RCMfQiipbIukMwlxsGByhDE6nU+wVxWOIRiNO5udNIFoC58OYTmDNpiEq9rxDDEcRTlrgo48V3bpkLkIsizpxgTqXeT/0UyfxORacIRhDEbwTMhS+f0vnHrRYHO5V6XKem7MKRLJjixEmn3BiY46ZKJpek5RLMqdRjUinPvv7mCUmCEZVCS/xGwdw6QeVm0wlKpR7HqfnhP397olKicrS0xA8E5litpZA8LXMq9Tgx4jmnpsSJE8RvLGkotSKrEri0yqnUG6dUJAEw6u7DZJ8blyGdPyh/i3Zxw2pOIKdSb76muAQ1sHbKkakWB8yRoiu8GkMSqdTbBnLJ4hYQl3lNp+YdgbncdFGm8VOptw/kKIRFS/zOHKBotEqHJ5V6+0Ae9dykY/OIfHnUJk6ShMiTX6g0qx4myYfvvX364N1nj82r3302NLAem1gPz42vT8rm1j7Y2Os0Kq7zdC3H64rne9xH7/sez0fu5TtfPP34R79/evH+L04q/2uV9+B9+N++dqEvf9cqESvn+SuBCyhjrZXId1B6BXVYBqrlkW55/XLQvgQpT6cJgME/Deb05y4/D0AcJ4SeBN6k8iaLPi6+q/Z99lhav/bko6It13n4rAWFi/PyzleeuwY6LA722k7XMHWvxs9eXHu1MF3fE3VfLs4rUvM6rud47bQmr5V5ffqcd188MIVm7qP+zjXm23S8izF4eU/C+WUXj4txZMby+flxx/065jSUqEehUCgUCoVCoVAoFAqFQqFQKBQKhUKhUCgUCoVCoVAoFAqFQqFQKBQKhUKhUCgUCoVCoVAoFAqFQqFQKBQKhUKhUCgUCoVCoVAoFAqFQqFQKBQKhULZhfx/puGPaD2clWQAAAAaZmNUTAAAAAEAAAD5AAAAYQAAADwAAACyAAIAFAEAtdW5vQAAHCFmZEFUAAAAAnja7V1NyHRJdZ5NdkJ2wYULQULQb0b4hgQEJ0IElcwiP2IMJMboBAmK4k4+QVwNWQ0hCwMBhbhJJpAZE5hFkoUYF3EQgyFbE4i8IQMu/HlVZhTHr9PP7XruPPf0qbpVdf+q79svFH37vre7q06dp85vnXrkkUb/PvU7v/YGNHv/hc8//bpHrn/Xv5X/wHfgxw888ej9P3z7o0/iFY33PvDEvQe4j/dXHo0A+kS4ew8++I63voh2JNwtWri+kYb7N3zuj5549FkSGMS+6wTm4qhMqcwIOpEZtV258DUwkxc/+u7HvyD8SN47ZLQby5t3Cvxc9UAAIeBhxnaD78YEKYH3QDcCFONiw1hJy8CIBy6EY0z5wXc8xutbXTR5jUY6ntppsdgLs54WvhOYHRou0W5Ov3Gi5e5WR0rpBQmYZGYyLEDSMpN6jLcV3SLtViXVJS2mVmPcmpboA/qzi5Vy4dWxWtpvzZzKdMJ4t43RaoK0uvdgS8nvgHoybX//bW8+a3r/ToE92II3pcT7rfu/fHjXW96U1fDse3/1V6qJayU9mXI5bYZOm/UkyZzMOHVRXcNvQmCftKDHJtPM48fYPXufvJlP73sPLgjgnfQeJaQlFO597D2PHz7z/rcfPv/xd3YN13/+1K+fNdzHs2ggpkf0CQx9M4fdpKr3HNqMJ0Uw9rGFUf/vMWPqWU9qzaHyU5OaY1ElsGsWTtIwJjzIj+A58OPzn/7Nw789897u9ct/9tvdK9p/fu73+vt4Fp/DImMXijEaYgxNmz3oXIzQHLAOlsQjwf7nr//g8P3nPnz4yQsfORy+8rFT+5c/HbZwD8/g2e88+8c/B4FJbBIYDb9rV9VawOcSfgrD2RZbvFRCcKxopCXpwGsyH6/1PRqYVxdOzguu+TveglAuqeah8VQ/jwU27in9QB/w1IAfyXs5LfAnPo/vIX+qQMI8pjWNBqV6kHxRmwcDe+JNb+wISUAPwCzE+dE/PNURFw3X2vQenj2bgOM1/gfwk8j4TRDUk/SlthPGadVNSuxauy+mGhJwaApQMg4axkmaFDFihDGVqXFNGmLOKLliC+kU2qqXn1I+Zgae/l9mClra4j7GAXr2vGj4SPlReXKskTcHgunYCHzQEH0CHvAaAzvG2QzAgzrqSm+sXBgMGAIE7Qb9tU/0YMwlXEnzwA/iWnWKC0+OGuWr8wwFPlYNaPw+QYE+USUcLIQWvKLZcKx2cSxtduGMMSp/nwuA0lVpizFhbJX07RdVRkRoZ5dqQaSvSmpKaU8zXKp97+8/NJhLvMdcc9GJ8VAT6ntKPecAMBiCG8yDAS5JUEtcvFpGxT0FPVVSBd1c4TurduO9x3SQymOaTQstqkWJJgXaqhmg9K0FfYl5g/fUgEDfjgechWpNXuTvoREPoBN4ZESq3zTlYKPtTekNAmMwYIi1CTom7bvJDloFQAbpqVJ+3G4adyyCDmQ4miqgSTfREXW5JTpNoq2MjWoqnankkamA10UU1wT2QFIHVbklGmGOOxPryH94D95ISfVNVPcQDjkjONU0dJpEbplxe2IbewxABMOAgUqBrZECMLVluDXUw9Ykvx0/QU8aE/ClWhS1IkjEXkKKRtE6bVSqQwDQjPOADtOlCYCjg+gsJSTVE67wLRJ+oEIFBsEY6F0eYzSOGwynkqRj7gtiuE1AHxZUAl59JaBrLsi7hRQ8t6EqXmo6Urvt7x/7D5ONNNgM6CGpw1WZMClUz2l7q8NBgdSC+j4g+rHPYBT1xGNMMXVdpTben6mIO1K/V/OXBHBCKtNsUpXemwsVLvRzdDwYvk9BtPk4gybDRY1jZx87fASgE0/emBd3xHmedNpX6DhtDCu9obaqzaRexs2cH+J5R/84Dk+CaJwfz2ASaGP3DrMgsa+gnubQ47yArvSTUKX3GN/ODZ7BZ3rpvqFk74XcsR80AWnS4ppjHqjvwSEXH+9bX1xVTUfrbXBHQuMeJoorMidiC6ec9WyS6AR3THKr1B44djb21O69ERxciJlQkpLu6vjFa+8TEcm+uiA5/i7DZewX+9iFlYPfauAjCrhh8tMqyTJBTb+1BOWKFCOiglwnhaDqpPoKE9CvqEFC4He5osacaxbcNs5/Bfb6JhXnDvOh5lIqRwPzDJCRH5fWttRzjgWGCxP5n+YgXjEe64TVz6PfjNAsrrbbeDhtIRCSK6VHODpZIOnf9ku/MBioeuIJwLmBo+oSXjXbyJPcyhx0pPXgXoFBri3PE03hoY46b7HW+cQ1tcel7HUVJpTEBCn5/sk3v7671zmoI7jh96DFHHGzqu1hR5lrh9OTHiXW372/I+jLX/ny4ZlPfrgbIBoHzO/Bd9JhsoS6BKByRY05NCi5aW+rI621OP9dBztVWi7cWIwpIWMREUp+zC39KHPOqwKcEpi8Rl6HoAMffvO5v3n1lX//qw4fyUUtOOrIl3ZMs21R9aQ4VdgUobp7x0H8+J//8nD47293DYNDZ3/jjb84qE7CCaCzZCrhSSBMJvpJO25s4wye1XDMVXK3DXZ11NmkEmuzq1DpTcWQtjsHv1HFxveqpkitFTwPQfezF7/ZYQGvP/ynB0mgM7TGRWMxae7FJvHarYYJAn33i092AMdgIMl/8tWvdoPDNcCEVU0JoXZKTI3JbZTeVJfs6q4Tjt9l+uMlJPBcW3zO6aRTsKeStiBVPbt4CsA1/Er1HL8HAUdwAwN87UAeAbqnts9um9vUVTrbunz0EC6LqeloHAwAjms0SvUv/cXTHQGUIFTdKYlrgEY/ANVzz+5Wyd3HVa+Sex9OOgmNUouz/hdd5BkZqklYUoDTwaz8DOlN9VwBDjyg4T0E4ajaLhqC5efJCTLWo84dVARGyhanFOeA2Ah8At065LjCcsJKQRcDOcE9COGJqncF9z7BrpEUVeEH0aGKrETNVGNc2wIcv0vBRiGnWMiR5tRSsGhF6iLczupw623xFFEcKT4GdBLEAl2TZopUtzC5Xnwe9+lxv0ruO2CzSzajeuJ5zTBuld8n5FvohiYCHGCkBLfgtkDPss2DQ89T2asdcN4uMyVKSoqj0zGAp4BuVXeAkjZJCRjpfQVRtPIHVaurt/xuxtmZAEV+pvOtRorTJNBNJbTBAXCV4CkcZKvs4mm30rxql9qplNNjZxsxqEYnHRUJVT0H6DZpprOZCqWu7i5TlecK7qsKT9WXDt5SbU73YKhJSIceQJ4jwZX/O6wAUwmgM0Xcc8Dht4sdcDGHG50UKYCDCClVPQV0hBhgo9vwFuPxNU4RrXZyBfgV7Fz8azYQadiO6r8m3UBIEeA5vF8jzenBn5zqakHO4nejCSuZqnpqRYM6BWLp6ohBMVvpCtRr2zouD4CrIw+v4Floo54XfQ6QqwPOL6A5EeRU1TnQOVR1D+gkEH5TgU47hLb2FejXtklabbDrrace2ie00BqAD7zsdFyPgJyaw6RQmi2alwXyClU9BnSoPLRv1BFHz/7Vtr621QEeHF+sXa+edPAlNdFSgKsmO+ZlT4G8KPvN23GWGzrr7N+wMtWA3AO6qiVTkxeu7dpqN8aA34gF9aTjlT6lGoCXqOz0L3EXno2XZ59OE4uPj8YTK+3xqCPulZc6FYh57kypRWNK7Z3wCjNRQtrqWozTh036sVXKrJM/zsSwXE/6bHZ5wvmW7WG3xSEGHu4RkNfa456nHcTjqRPFC86ltyMtkfuPpmAi6PV/Sy4wXh9ifdxzTjwy2mx8ms5o9aZPleTMfkstntzG6sXLs5NiPM86vtBWsZgb5F7MnOqQDeVpksyeGIqgwbiwFfHV73zj5Z99/1uv2ob73VZF+cwS4IZm9tNvvTDaD/R37n40A/IjzzMH3vKijYtPtcm79yPxcha/nORh90COxl1aKbWy1umWSnO1G0uYd74rgAepSFDBVDkcHp7aw9vzFv738OX/7Z7H5+aQqAQqFxj9rVQ/0N85+9FaGSrwGxNfbP4IQD4lfFaa4ppyvi0KcnaqBuRjANfsN0rwPcXLCYoO3AQOXgH0sSbPA5hTpCk/14Fbgb1yP1oNneGaEt1udOF+8alAz7HLFwN5nwiTAHmNZz0H4NwSCALX7kxrGeCgGyQyQdJd5wArtO75ADIAlFpBaT8gQXoNgt+7cj9aD6F5iTA2442FIWrj5auA3MbIBwXsEyAv9azbdFbdoGLrc7Hc85oVN9cCOIFRCiq3Hb8HtnIJwHqAiwmwRT8upsac7Aaz/MoST7WJMblhNLzyYMmqWLkt98S6WGMx8hKQe/nq3sqoAN9TAgwZnxJ8FmAJwChJx2xj9mPWhYZSPfRjTza6bl+1ZZ7UtKwFeg7ItThqVaw8lggzZ4w8VTTiLgCc3mvavrMCXIBO23gs9g2Ju2k/dgB0z8SssdFLctg9kGfvRrMHvKsknwry1B5yW39rjwCn9ATj0/ZdpAXvd+/t3rgfDLHtcbMKSy9boNc443Il+aSsN6wCniTPUdfHYuRazDHmZGOFDSbe7C5HPdioi0pPT12OREN6Z9lCIGc/EDlAP/Y0l1rfzTvWqAboM6jraPerst1y1PUUyBXgSBzwAM6SPPbQxL0luywuPVWKHl+95Iot+jG2w+rSgW4LOVqg5+wzL8l6i6W2jma92bz1ObPdFOCayebZ4HssrGht8cXBFbGJ2Y8uLr9hP/YI9JgzzmbGxVJgCfJ+z0IFyEcleQzkU/LWdVeZnqBi4+DUFnZbwSWszp2qvqCKbMF1pioH5lm7HzQd9ji3qdrrmhmnxR09oGfvK28J5FrxBXG9JMD3XmAxJAwtbQePhdP6uDhTU9fox/F3urj5DlX2lETX3HICPVUDbhWQezY5VI0add0CnJVe7HlqPKhh74UgBlllG4Krt8fX6sOIf2CvZaC9E0m1XLNXzbUG5E4d9nUkeao441kBiDtSInkrCQrNQcG1qtNN012P16mQ3h7Da8x194DeFWExHvfNJHkpyMfKLJ8dnrCjVNUryNOSPOcQgT3lurOEsnfGuIbWVDDmgrx6T3nV5hRHkqeSXeY82PDSbPKt1HX11g7U9ZUXmz3b5NFNLUfc2MSVWAnnEpDDhPaOTRoFecwmzynFTJCnYuHMDJrriOJLA/lWXu1B3LURB+Bdqg+HpgJOHXF6Xtoq6nrIeKuq78ZzyD1Hm8bC72z99MDga8fJGUKzBT62jtffxUqvXmiNJ5/q9lR8ZiwZJnYu2mju+pQNKgQ5HG1YobxjYncfC28p4y0BrtUz3kby6O9KMUgvtMZda7TPmda6GMhj3vUckINpvF1l9KRfYqgMi5E9ammOWPkqdrns6fbSWtdwAjJ3Hf2YY8sp54IqMGvwt14KzPO4WzMWEh6SHJrXlIqtWeq6PehwDORUR+BI0yNczzzpDW84GZx+GSqA0GnCPrMMtP6vJv1WU0qX2qCSoyK30o9ccJDmuAfVF40HFw6eCXzWWmo07XP0jYcWWrUdCwAk+RhOJkny2FbTTgo7IB9boWiDdI62Bj3plonQT3gtsahhzBgTGiYFDde4j//TGUm6ZI9Nd4AtADCVnilH16BgREXZqSULR+i84BVzwvlgmW5qi3Ze8Kx6tlsCuz3T3GbE5Z7imyoakQXyVGUYd9ub1L3yVP0WHW19CmIAKJgDY+B4bWNUgO+5rRCf6cFewFADm3hGgGmdtRwbeNF+hO8s2Uuu88J655R6oDnngsVFediGnS+eR0/h0louBvBAzNgsUN0Q5vV58n7ykvJPXC25l9ZblWiHt6qWk4nIQOeF8eKNzkTShwyVY5JwJ9icAFOA56rHi/UjfFeJs01rqGHhJBNHUjeT88LCI3gFDzLVtAWHL7WUmNo+ONzTWZxGQH5TXeMNX2gdT3SAxDqqxxm1sIqqCoj3XEkjzousppEDMBR9F1m+h1BAYg6A9cASgJeYD7MCfQrARQ0tBbc3NwzbslY/zauxENVaYTUIhpgfK3bmH/0NHsizCznmVGulbcGQgH1eE2haWDnVRsPKTrVoChNZhqL0oE2VtbgpwKR2eS7IVHrjmsAqpvnEfmjtdfgCSlV0SnCvrvkcc6NqPBOxWpDqsY0mFBxdOrkxdUFbCE/vCLFskI+ltuopjySgPt9S8Qfd/ofJpWpuS9nOxUycHJo3JUDH5J0dsBALb5mTTbqwizjTPDsuV3U/60fqkAVzmkt3dFNBGeZeuwqpn14Mea5WrXGtsGMt5rTGK+mjpiZ4Gfb3rMck6XZT62yzHetPOdlYTVcnDovtTVHNS4HOiERubN2eP9anvxJo2o4Ag9faHk3Ux5A1DBg0mNx79simLjNOj20S4APY9ly20lg4w0FLAjyqcW3slKPABGipXVq1XQUm6QWBW5W3Hstft7Fy/oidlBzP4OoONqm9Zc9WW7IR6KWRBXuSKIAGANnG3Vx8TuPDDANi3AwFgqHxqo338AyexWfwWTp8CHguHl4/BgcdFoLbS/dcY27ONK4GJDqLQVq1nZED3esxKRFmLH9dM9Y8ZxuPMtJkhK3jkSSc5guvxUh0WCar3GYeX2xbD+wgBTBOMCzjyBruy21cBBl+AvDx3d1viYS3/agFR8xxu1azGteWQKfGGVPb6fgmzaoPVhjzsHdZayIZ9f+MXVL92NxzGWxwMvDaDKT+Cc95Uu08pIp9fMX3Yk5sbJ9q3FjznrMxZ9zDb0By9PHrGfYeaFLIGmr6mESnSryVM85qNV44mn3Es5OOSIrZ5eph937AdmLr0ASurY2zBRP10rzANo96n8PCBclD6WdBzWN0teEeIx6sGsokktjzCnz1TGMs1Zl+jhSPxHo3Afoci/EcSTL0Tyjfco7pZ+I9HQuiYpNAzhWdbnvP2aZ53i3kBltCbdWyNviMRAYQMoGKpgk4WmEEm4IATowbuwCxUQgN+/r/6z/+9ZBqeIbP47MsuEnQM5ylCSY92CsOoVS70quYsgXQad5smZ1J/uVhhjEnHP7vOd2yPesp5xvVOc+u6ZxtG66CmkzREsBtxCHHVzGI6wcwUFviAgumBLB5VC4BnfTIZzZ4zAF+gh6A5yKiko+ZfqXZZHTsUYq3NE/WybW1qWmdcPSXRJyU94tA7u1G8wiTysxZPd4YHBItSAfP1OFuqVLpTUDRTALgQHsAsCsdZMJabkyb922LPSffCcDjtwBKPRiDYEe/GFHJkeqpZI6tgU7eYTx6C6CnQtSeoC1KZx3LfPOYt4UdZqnsuxYabdvk+e7G9oZ9yJRMfgfAjXuQsDxLzc1M8yS5TbDRe/Y5zabT+Pjxf/htgBN9wYKjm0f6BKARWx3PxOK8rQB9qh9lKSccecH2u9gej9nlnq3ZhLPiyDSQDPTytwby7D35wdyg44UhLdrHkKaQqpoQ06e1muw0z9b2mrXdz4AfQK/ps3iPz7Bfarb1aaMJoI/EeZtYlHv7fCPhFZPm8VZoj8eqxNiQmdqZrUjxFuy7GMhp1sQAruV7uVpTPe5KA3ngDvcg2WlHQwrxfOySBsmKz9IMOLPvzUYY/B6ep4ahdm0KIJrh1uJcNSPNQw4ENeZUn7P2kOfGy8+2kRZ6jOdutHG9sF5LjYsi/Qd2DDYigEkFeAC4XjWnWm4kqnrE6YwrVYVp66lXHf0Ao+M3VIOwajxLb7Mg4aBQiDFPrNOt1flqQZrbBTEmwIrj42MquybOk2GvUnyaXc7ceo6BQFPpDWDpPm21jTW2PQcN6ODhkbus2TdYcIw2gUWA/fE2KemCFkvmuErzdEjYo9dH3/34FyZJ8Zgkb8UWV4ZpWSrkgBwSg4DqC+5bp5oBEyviLrm44bs1ZNefyun0DQsA1ffoWIP/pDXPeo4031KQxaV5pS2esslLY75bqzItMUzs4EhqRFS9e9XYAbiq0muPmcUG+/LB1jEXtA4sAgC4p+WxpFOLnvWxEPGWjuWwtXSe+PhYCE1rp28pxS/FtstxvvXlkU1CilZaAcCpxm+5oKlU7xejgvJTl7QwtyLUxsxSqOxVAPd2otF5pA6vLVV1eqNbtu1Gw2hhK6faul45JdazbyU7jE5Bt8+Jc89aD5/FzKzRswBX9LQ7GtBNlV3uOdxaUF0KVJiLUNezTjI5/g+AYky6hca4fTRzLiLNW06EGc0H2ZjvU3HzYmkepPitF2KhM6WF2lgADLe4XgLIz06HzZHiQf1tCeSMAHTnd8UOb4xIc4KcEvJiNbCNsuC8whJVaa1YFaJSvJHyypeo9tnTYbOkeJCU8D3o+XKtjMfa5bZ6rJXmV5Av6oe6P0mK9zvNGjkF5RJBPpDkuSechvPFmezS0njQnxjIte96isulxMlzsxW3cMB5RVsmVWq1hyu0crBc6iyoS8h4G3jUx8ocH18vEuQR2zx24k7zIN/I8eb5omK70bLKP9mw2cAWb+gss0sDuT1PTg8bzKmpTpu8Fe/6qE2eOFn10rSwViR5Xu7/SHKMp6q3lPxyqer6INvt2O/iY4NDgglTRlsJofUJMYWnmtJxyxz9q01eHk7jrkuHfjfFqnpLYbNLBbldKIuPDBbnWwvJMJDiMD+SUQEDcp5s2pfKviCVvSWQT3bA2SOL6UFt8djhS4m3DiptBineH1ucI8XFU82EmDmPECodC16LpLgsUno2WuygzLXGUUK/1kCuQs5bJKMxc1vTbZa64Y1tMd0i39tmCRZLcSdeTrV97TryZ5lumWeleeeUU6vZIi25hA9sfkhLQg4qe8Tk8euv291mLZ2GkhqoLUbfrBT/2if6c8aybfHIqaUE+loSXQHeLfpefn3maad6IOPWdddLPeutCbqUyXN2XBJQP1b5pTWAZ2QANVOlVaU44+I1RwN7QF/6ZBjuLe8BLieo1hxprJ52e9Bhawt1y4KO/I+YuacJnanssbPPWqj8cmmlfWNnodnzv2vP/vaAznTXOcfP72K1mV5FrwW442nX03a2PghjjlLaLW3SQv8Hm1aShSEaBrnNAGpBmntH7/QMLTnd1SAx8XOE1rRCzFSwUzUnuHGtZZ+n9j3mhKPa3gLQz05VadRcHatS3KvsKVXdq0fWpDQ3R99ueSwSTxnRY4tVTZ8EkAjQ8R5AZFUWPfWkVHKzKATmHx50LTk1GeCiiVBtt0An/baMILAUdrdIN2iL55Zu7hNjvOovPZNuXN6p6GCFlc+4Dgx4G7SgG7wiWxC2EBpVvB88/6GvP3zl//4WDUDvYsszAf0M7MdXgJ3ZcVr/bazxWRZuPCseOXefg7cdQIeXGHRiAx1fo+uJzqRxCPPezmiS3Eoj79xiDm+/9NRn0Y589ruxxmf4nHet7Yf/+CdfxBhXijKdvOx2xxkT3XEfHSrpICdJCaOfw2Taz+g9ft77Xd7zCMz/o53Gg6Seew/ALGy8TxDqc7hWgJ5Se+89CL6K+3jVBluHrXSfPoj+8JWX3vdaOy0AOQ2gQPPuaflkXAPsGAvmEsBFwzXf85qNZZj1u/Bqf29ae+l9GL/XYrQCjfX/vBeyMyGg7vP6NF+nObWNc6fzye/hd/J+0fG/lX/8bYsRthhWiA+LEeV5FTgdj1rC5DCuEpqAK/mcfka/65Hr36S/GGDs/RwmXoPRr39lWKn9rv8Hbq2xoHn+eWIAAAAaZmNUTAAAAAMAAAEDAAAAlAAAADYAAAB+AAIAFAAAKbs7pgAAI45mZEFUAAAABHja7V09qHzbVf/3djYWVuIVUjwi2KTRa+VXigcXxCIYg0gySKo/Vq+6aCE8O6OQyidc0CdJCotIiPCKJ1pIrsHGRoWg+MUEI4le8uJTx/M7d//O/Z01++Ps87nnzB5YzNy5M2f22Xut315fe61Xry7s8Ys//sbNq/qoj8J4sqHbhu7ca6WD+1/l2xkmGZP50NAj6Jd+4o1T83zk346Onvce3Hfv6kL0QVSY90Ze35r3KvOezyH46V75EXzneDJKhm8fKkjEJ/rWTdKDCPhpRnqU62NB73Y0b3eOyKz3gbk8ppgX/yMZ5n0IgO1hbwztwPB+YX5UOsp83lwrANzIZJ82oKOAw+0FaUlrMOiYuTzK+Lp5LZ3B3dzebcyLSg+l8+PsyDtEvVqZeipcAcx5KIhBR5Nb50fVyrYECJnfezE9J9EvfOwjPbLvTwCFmz0DwV3O5HMy3/zRHz79zBs3p9sf+aH22ZK+j89OXASrOSzGvGKjd8y5hoDOzLRjAWLx+fUAwOMcAq/8SN7je0r4rOVPH2gk5uluj0DwMGTC7SRjQn7tzY+dfv2TP336nU//ZEv6Wt/D50D4DhbHLpYCRQ4oye422a5Tm3SJXYnMqszJOQgxr4+RLcD6wHZmEJkVHMS0ehw7pzpnvG/8n3xG3nvvN988/dXnfr59Bn3prZ9tie8pf2LN9dp63Qg/POzJOXgMCRkmQgWfgo7JxET+8x988vT0x79y+t+vfOZ0eu9XT6c/PTy/bp47at7He/jcf3zpl9vvYCG4KLgeFuIzP/VjvYWYwMiPTqBvlmZMy6RWcC3IgXCfyrA6D5xXnR8yLf/mZzlvJKwN55DzqMBhxzGD2XY/Emgfx86t3YQ4Z5gj0N//3idaPvvvL3/6mff+7LPPfKmE98z75E/yJucf88k1TWxSx4v2JbiFSYIAJhyTg4micHMyOYkUdBD/9r2HReqAg4vSXJMggcUkWsfQP0NjePCpclMdpL7dCa8p6BBMZVJlVtwn5+SMYS3z2v8pIzff5RyT+b/1xU+1v2F3wtDOZ4FihDakUY27kPk5VNPiZ6wKj/Hhf8qL7T3rHLmNyPLeEOJ3uo3MzTP+h/nE73I8CS3h/hKB4DG0GLxpTjwnRnf3OUmBoluI5pnAwJ1Qx0akTiyM3ckO4vibJPh8DwKmOziE0SvkoinhPscwbGjelLo5VNB2a4exKeBy3NQoLECM1B4IDIP9AD4A4Nyqmt9uRgvzoqUOcBrCvGGuuDHtwmzwmQW8MS4EmETREYy09MSTzgTKCRWYgUwMRqH2oibFVDuf37dOUWVOCj6YA+PVMc4l6EsAbqeV6bw64MWcUyOj+aHzO0BNHj3P1gzl/LY8YOZ2bV7U3+M4MD6OOzInDxepEahDD0xABMZirD3xg1C6GRte064DA1FrGMOwVJ11Z6K6T+2ItqhVS0sT+ilAoZqEzq8Fh6nAoBoe5hnrR/+TaoalzW23STXjw1gxJwkt4f6ifARcGFCnDTRMURIIJDUHt2uAecm0OaqpdUphHvAbPVV7J4KfAxCqQSg4YI50R8/VyvBdAEC3+7s5pupfOu+1vOHGjPmg/ATu/3ARoUPdTekb4GJQ4Kj2lrgorermFgVjxMJwl09pAWqb6s7U7pAr2qSXCA6YG59WllCbz8CgFSrjRC4NCLqNR/hM5QPvYS4Y7SgeEJwzxwsEeOaiKPKpd5pMUApq6+JgIcBY3OFjzKhaANRTMLOqphUA8oUDc0ZfDswJ+p1ipgR5D8JDU4ymKR2dJZkEGBMjM/QHUU7oSwAfhvgPfxfrJ1AfATUCXQAAARaHqM+dk3byFovVY8JmDBg3mMg6cnQhNETKkBB9AJ1DyKn/JaumpWsMrVPSmWvwrVBjiGkLPg0Na8N1IShsxWvcIMD3ACyNsOmmoaCB+45sSA/F+QlUQOgjsJOhN6aZgqraraXS9Ty5sjgxTUDvEeNneEpDUwC8CgALrJM4AAnYqpH5fAu6OfU0tpXXSXkNAs4wIvmM2g7NSf0eHbDMRwiYqrfFmQcKBL5dUcGAuy0XFK+pTSy5UJ2jxjEXEz90cawWYJOl6KTS2HSJduluTQk371w7et99oMD1U00BPMgEtaXXrRNop/JTTlTjZLTN50fT7/M+PdrBsZh8Ak42byhkn7Wo966bkB/8vt6EcLFaMFnIbNCJxWvN/gqBgJoLNlmqAkAZ2gL4DXxDv8KQ9dRQ91L+BFyToMNNkP60Lv+mkQOMqeWrQLSNUQaMl2noRZgLLtPOa6MBqa2foEfvPgvSt7/6R8+qkgEE7r5YKE7AHIukahrAgNGBENOoUxCvVb1cYzepNB7g6VdQ9du3vvwfPk9tY04fD4EARLPgjNcb/sf/Pnj//dN/vf9brXzErmn9Bx5z4WZzrSDmJ1AgwAThxk9/942WvvDbv3H6uY/8QEs9tHQ2HlF1ygLZUA2uqwkdIccgz06oQ7CCQNmagjoc6agORSCWNFEVoGiCKhCQ58H/lAXIBeUkxccRc+F+M1+BmgdYiOhENjcJjeB//vKv2xvHMyYB77U3Z7QEaghzAALVSJ+aZhmDu0Wr5Yi5UkHgwnIXJDqkPgVde2uiQnCnpnx3pkEACMDneAbfg/9VHvBeTDugtgzeDJwQPa4JBmcJRrjZNjyYMA8wwbxxJU7I77712SAg8IDMGIFkvJpnAnwqo2oCnTlQNYH9OBsNKMS0hKSGO0EjoFnAjdDKAt5vgWiAucDre7SDwyYRBKranXMwYiKoVuCbBEwO/QhWUPE+jzXnCidzGzSTS+1GXp/+jqoJ7BcU8BxyGnPzwf/HgEEsL4BAADAKAUGWduBC4fRp2dOdq5Qu8/kKkpPnbsx383YiQNax2AOEkZ5fxmnpKyAzYHG6pKcaHdg9KFB9Z3apRh6oHba+A6cVjnFQx4CAmnBKFlLaAdP5mbTk0XZvlgaDR99ZfNrWMRMBntKQVhDTEDihXKwWeDIz+6i6gZj5yASU0tKhK62baMbDURQi8sSYa+tunasRWBlIRRaoHRB4Vj3V6EqYnTkOqb6HHC5Ut3mTqYnwAYINO9KmyxFeAgK1CjqYKghU04E+JWqQudohBRPPDGdq1ADyMlQjUDlJmaoALZq/qzoSrePQhhNTjsMhk+AzGRhl0ISRThsZAQj2tGQFgko8AxH1eSXOGuAarOikvApi1CCX/7/z1beSpgJ+m2c1Vss5sGCAm8TN21zqKSaCL8qA5zYvQABB87hzAaFSpdl9EI1Aatx/KhDkmgrwcQTOLNyt4i9gGG6IiRCLIgwBBHyfKZtnIcd6MKjSxmaGdRgys5AJRWP4XqMKUVOhkT/WPPCAwWGVrMMODGJVekaaCD5A+No7n/dGGBjJqLZ/pbXJ5zDkWQPkzIwFgpyoAvMnAmDwsLjz0ApizESA3TNWK7CAwNRlG2HgwabKoJVWq0ngTkzatHYmFWlm4Vga4jeg8zNQhetxCTA4+LofMetwCX9BLMJADy39B/AplFpCbanj1y2DOBVy7QSp3m+6cehYrsXhaM8H0I+WEzmY6jdIOBGPS4DBva8DDY9cjs06zAUCaAb8fZvrMCZR5JIA4N9//+MtWRuSAsn/L30uPzQO3//3bB5oTQ7rVJ8TDFLZiDY1eQ0weLBggGeoSSzqEUruyMkviAGBPbegh0w0XXmvIAB18YO/+eLpe//0F6cPv/ONHuE9EHYRfmdOYdRr4jeGjAPf2yMoMDRNvrOZfzRjx0YRfGCQzDeQSsqLhxd9YUWoSNHzCDM4D0PZiPZgCcbC3gO7YTy320OwIGCnD795enk8eej5AaGEsFIYp2oKFOjvfv2d53F0v/U0aBxYk6U1li16bMBE1uPPypcABMgInN5TAIGbaCofhhGFQIvA9cAgFkmY4jxMaQS99OQL6MeQuwtjXp+Fj9L1zdP/ffdfkkSBhDACSMbuznONA6+njKPkdGZsQKohWEAAERCmaMfJiELD+wCnABjcFqEZjAWDFBDwoBGryZZSAnsuIIDwdLvsQOELCSN251xB9I1jzBimjuMSIgo8LOQ7AQk+ZQETZtQuEVFIaAZ3iyccQXWPevBHRhKIoiHTgEDASMaeEo5eBPBZDR8rgJ0gOtMCO/tQQewDwXbjuBhAcB23QoAwNQFpaHiRWsqiuQa+GgZDS5zlgoE9j6A1DRQIbIemvQABFn0uAbSCyJ05NV9zA0FfSxg+josCBHfy1dY5tIAwxocw9IwCiMeZF8s1sAlHS+UYhE4q2p6NewQChulg509RyVOA0NnuiXE8f/5pu3Fc6hkFqZnh02jHAMLQXIO1wOBMM+gaqSZyDHJrGNBHYDWCXQOB242xYy4BBLorA2y6RKGAebDWOLpkpR0CAsN8FhDGRBmGgAFNZTatXRIM7pY0E1LOQnpqeWR5d8eOXQiWzralhNCq6WEz5Wm00zJnHAhV7kk7sPUPfe3QfFGGFTSD46LZh4My/gZkH6aAwHdUeW/prmvsxurZ565s53HdcZyC49jTacaQyUBAGJKYNDgLUUyUxRKPfOcSuuIiE8GAKcaxqIGveeuuSnA18/TsK3haXgidL8Da7ATZVcfRUMoxtgcNIQYIeC+VujwYDBpZZKHXJTWDQ65mQCaPgUHoWLIPCHZ76EVNhIVV85ip0MspWHEcezQVcgAht1pyqgRasWAQK2rCgiW2Z1wICPZ6Em4rIWS8n/OK1xDMNUwEO449mgoxQDgrHdgAAg83+WQlp8hJ6DfmNBPuc82EGBgQAXENtlSzrbMZttx7wRKN6W8phGv6C6z/Yu/HnjXK4GuJZjUEKy+lgcFsmoGvyGmom801VC7aBgyeigKDWG/BXRVDceUBfacdY9WRppoJq2gGuWDgSyqyx5CvrYRZBYPrAAM9y8DS5goI3Ax9IcepmsHc0YSzWgYYPG4qVsvAgkEsqYjHkFlB5lpqGarPYG0zYXufwdPufQax/goMnfuSktScHgwG8YYqy2kGgwqbSDQhFkLUsmV7OYacE01oE31cqK2EaMKaoBRKgLoWDcHnQLf+g+J9Bjklz9RhaG8cQID3rrb/gVOP14rvB0N6LsS5db7DtVVWDmUpqv9gSJ4Bqy8tXgcxelApAQatHdrcEJDOFzm4ilyCAceFWTxkDdUcz75iGWuP45r8BUOyFGOnHIekI68FBoex6cjYgegnoKOQN2tPPl6KVsA8cDZyvaRcg15NgQ2dmbFxjK1J2B4jboht0kovgceQI9uyWUDA5tk2CWrAAHKUAgNca41oQhgMApqBtn3yqkEXEDno0NudVWdpNTIaTBs9y96SA8fc/o9r7Mop1Zx+nsXH4WolsjbilEQeFrfBWoDXQHhN57auW4ngYCMMPv8BNlMWuk2BwRqawU2OmcCYKl5rI0oFArxfYuSAUZCOkRrhhqMU9wr7DgCGCQdi4x7wjPdA+D9PVuaCQq+gyELagS+KEC2wsuA4xjgOFQTwN9YE88614CYFHsPfWCesCQggQbUca1NSolOotXpO1/Ey6hkYW5+7qa/BhHZQLtFhqMyG8eH+wFAEP9wLiLUV6AnW/+GzYFDeXw7YLRnr5zVTNrqtaTA3IIypZaD2NdYH60K1mutBviLZdWHNTnyXa1NKubwsmXFA5gODteoZ3NhsqRgYxOKdmmpcEjLTu4vJxtiJyIHOtl5SJMczrkMmHmQKudLoXSXimQSR1xqsli84DgLSUK2gM8NcwU+CAHc/y5chUkDn2tC8K8FfRW06aC6wybAzU+14aQIFwGDefou26aqvuAnV69QN0WlSWv06jJvIrGPPJT1jgb+zzlnMLIjZQLDgOEYBgds0uC65IGDXRdeGvTbUdCjBXPD52VIFheg3gZwu3nw1VB3ZCnYoVEK/QUzV2UobwGuMmarlWGbzMR53o6zzFk4QO1V9hNmgvRNyBDA1jlxQ4DgAKl1XpsxcfmoDVjimrA15GGsOPqYgbq0lpMKNGDMBTMeZ6MR8v3jfBCwS7WxFNVu7napzKUVK1DfACZyT2UKmwxhAgDOv18AkEn7UjksAAYajJoXvMsfBiIWOg9GLXCBgyq7vUM/ca9NFxzaOblFTxSZLbcBq12wjaDdhaKABs3bZJir2fAJj7qHoge8GNgUC5xug6rkEs/mYLtdfQiFiizVmCJ4/npOJ8JkWBKQtGp1TmH8NtXUhUbwmaZhUQql2HOft3l7GwZ6LGAe1gaH32zkLzXHfpddnlAa3grlgi6r6Nlb1063VazHahdnXlZb2WZduvPG5g1RtuiVpqFc41XwVr7FLQ9CgvoPwGkJKvwCoi8M7AIZqibViqI3hUB/xMwAuxu2Zb0FgwN8YB34Xv0/ShqtjmqWkHNBLr09JR+hDMsXNi2uSOLG4SBfmaIVkn9OQn2FyUSnpn7588LUYbup8KDBY4o5K4dc4PG1kGyLla997tKk1nwLgwAa37SE1aQUfa9Wek5GHZx8vrbE+VoPbChBsdqJP2yYf0UzH5xYNK8bCizogn8NDwyElZBnSrtoCCKxG1TqBJmpKnRPUqfaYYwAd5lxDaVQ1x5LG7Hkt/AbmkidNx2ReprSCLdZHNYStz8wMSUYiaEWchw+vlnj4IgoAATC2z2lYSmVja4OtveMsoR3Qycb7wvU0Bs+1oDAjrVWJ60UzTpN2kBMf+jyJWgZ+kzwwJbsvFpbeChBCnvvVowuecmk0F9rN1nWDDjRdPSwFBmd+AwyGiQ4hNaak3O+lnYU52kHyCHgiEgIGgGOWOxnXgCfeKMRYH3wO9SS+/PC505//yR+e/vbr70UJn8FnkReP77ZAI+CgG4Iv83KMJujTMLciChtea77DVvxLYfeZ4TyTsYrzMHRgiYznq248xlF2DUDgi7Dk5kVgB4XqSBCgyUMNAM8QYggzBDscgRj6eI4QECBYto6/5cu8pNYy1HRg0gzvowQw0LAmnXRbAgJNXKvBEOw9/oLjq6Uetq5BjNFTByu2PB5aAlHF4wGTnLwI2/qbaj3uEyAAALDCbHMCWFnJR97PGTABMOC3qDFQgH3ZfUO0BKYb56R/rwncW/q+uP6h0L0e0FrFXxBKS/apVmTyLQ+ChDK5SiF66bkrphJw2MyTnn41B/AaJgA7ONtMQZ8wdyDRPSsNABJJKsJvcyxkSvouuCmkNMREnHxzGtRbdANnoi+zcrHMw1TyUdBTvrFWYJM2SmOuob0nuLO2qrloA1TTsTu/gMBTGACav9UXAAHGNekT4LP1LXzv2//wrT5A9MGhSzduPqfmg5oOeD+lZoeajJSiHVAF1/DnFhscTzYONHnvlgaDwxA7eOtMw5K1AjUVtNKTTyMAWGhaqmoDag5Y4WwrDzcCSnWe4UYbJUgRvkOwePE/nM7BR8wHmg4EYQp4zIcUaQ1WlLlQgnagB5kiYz6+WuPhMxVKOX9AIfKdkShR9WwjLh7NQMNsBAI6CNtCmRR6t0vzAQDgrq8aBJt86nxoGTolq73oNVg0BJqDaiTt6858eOpK3dGXQLvbZxYlkmaK0g7oGN9SOwB/U1OMbHT3a4HBQ8hXUMLx5EvQCug3CAmI3gN3Wggjdl611ymAeA0BtGHFOU/62ZwF+ioITD4tgZ/vbRYmgpI4cVesdrBlZCGx2a0DBD7NYM6suslAcCGMpU5E7DQ+MGidRaKud2ZBAwAKBBA6ggB34qUP9mgUA4Bm6x4QIDBmtg4LAl+hkYQh2sGWiUgR7eB2LSA4BH0Fztm16VnwBgx8zS1LpJgTkWcpsPNix7dFSgkEbEyj7epWj8U7rYVg5StqArOCB6jsZsFISan+gpJ9BwEAPW6qFVD927owRKQo5EU5EbXdma/ACTUC1QY2FRA3DkYfzqotNQ+ccvTVNNATd6UDeM/Xk5k9urJ2cFgaCO5KjiDQ6Ub7tnSmCqYlu2O/DA+GipjYBrab75jNWKAB+Coz+drAD2wYWiSAD00YWzsrcdHTirGDSqVkGypTRaq9XIyZkKqSTJAgGBSzYzZjeXYonoIA5uvZUHrCUWjdkk2EFib277BZiWscUrotESEzutAWyVRYwF4D24RWoK3JApVwN9UMWi0xVBIt0LfhksBAaxGOOWi2RgGU1Y8vl6YVXKK66dMMhrRGp5e+tIgJ24FpT0ff2K12cGkgnkoYW/vMArWDVQ4qWa1AY86xdNq1HSqRxpPFhha1jiS1gpgwKRiUlFTFsBuY0udEjGkHDAeXniRW0lmFjLyaZSsjlzYZlxhJ6DlfG2Fg/cKUVlAqGGjeRKytO80fjSxcYhSoKDCI52kcFzURuKOV1Cvx0hjKWwmqa3r6NKitOtvcl+QzeE6VjvdX8GoHF5I1muoothXvJw4w3SwaTtw6zhrKPiz5sItvF6V5k9sOXROOShAeZkD6Eo9CYNY6nekwLfyUabDxcAFgMCAJ6WERraBEE+HSkld8lY5yW7LzUBJ9NyVoBW0BEFcTIbcT86VpdiWBgQ0zWn7A+swFBmdOIjzTk1kUGIzwSi+dx580ERoweNEKnga3L2PcnqcDtywemqMVWO2A5tHWlZFz+KCXLFaA83zgZng3FQjuS8vLTpkJiG7khNzWBgNf1mauVuDLN9jqbAKBgMlGOb0Y8YDDlNrBVnUQfce3h1bzKqqBcNxUmJaRaCeHQlZK89SUE7FEU8HWfVBfwZhOxzy+zGPOa4GbAkHnNBxgHpw3ZX3qNYbdum9CbiShJBmwjsTZKiXji6lQWGmaQeleaXvCs3WeNcQiIVPanSsgLN0gZg4gCEUWaHpqG7ESE8W4IZbE+wNMrcMsJoL1oJamFehhJXbvLaHktvW3aN/J1BmEXKHS8wpL1DXgtXhkujMNRgJB6MyClvYqbQ01klbihphI4HqcrBUQDFjHbquiDjnoqNpBCTX4bcsutjkfax6EAeHUnhzkzo08hKlzYEEAauhL/cWnGcb94kz0mQtbtcILrWEJRXxSR5sjIfabWQ4lYdcpoaxZju+AkYWt+vbRxtS+eFSJY5l6UwSLYUeAgnZCyp0H250J6/9cdu1pVhCz5gLbyCsgbAkK2rK9XcPC8msyS6ofJiUalew0ifYaaFQmW2J8Te80GQig1DXxdF2Lx0QPxmgJ7ISkZcypMWCnw7OP9HNnIDAzgPlyD7RrtjaO4W63lpOUpkEXSiygVfvE0n/3k84ilHRkMwsQ0J1YYq8MuSzFSLwuQQC7MnYSaFNrAoFPU8Azy6ZDuNkjM0RaHt1XGn2RsRr/gaYqs1aFgsLSAE+zgMfMc9rFFZyaf5wURWC33ZLiqjkt1lgRhkUgiPRTjgD7OhKTSfE70KLYEo1pt+ownFPFzhE0LW0O0v/jme/ZBiyrjdP9rgKCagnsM0lGpwnB7tq5a6rdqrX9PCMZ2Ei4jqWDQMZx/tuhYHC4lPTjoYBARsKiAhTYvpyCrAxFpuJrJb6vzAeG4U4KwvXJPF3xTwcEXU3DlYEg3DsxQluO0Y3Bagh2LdmKHoQ1wJpq8RGuk66vrrO+pvCzxTzWkfb3lm0Cp5ZECzgR70ebCKXGVceCAlEezERwsEzlU535PpkF38e8MNmDPRF7zLOxRnCp5NMQztbSdXrWOcd6YF2weWGdANC6viS+j3XEZ/HMtWzNSwcCl2AWjPAbPI46mMTUSx6EuFQw8B3s4KK3z45wj2QKEu+9YxYHKGBCRld8cwMmVh9BBYKJOQjuhGOsuE0LyrKuCtId6fuBtbxEAMjwGzyOyi/okiwu0ETImTjLVAoGFhSGXJO7WelAoL6BksfHKIOv1PrQtR3y/p4oko17vDp/wSbkzAIkFE1NM15F0BqQQpRBuzWVqiG0pdYFaCu/DTvFG/AbHHYfUtzSJ0FVtvMPjASCnud/IeHkjqvpy+x5sCQgTAlTcmw0G3K1hKsDg3gD4sfs8mZwmpVYu6B0bWCsQNHTj936JdFnmSxFVkrShqpLAQIBDhoI7mts9mWXYVm1hEF+MTwHSuofs44sX4O/YH5tYPqhHe2f+NyHYB6bXjUOBQJm2jEjUTs9zwkEbAfX3ZcLc045mMV6CFVLGJWafDP4PAL9BaUUPS0NBFiLQFXY6ULz1BUr4eEgCE6ncYzZTQUEIJD2qDPNBJbMAiC0zV7bkucTAU5+V9Og8XpqJqZqCay2XDWF8xBjpMvYYbC/AIv2tXc+36IvVeFYeOdazAGCQBcpmFGNV8FRYYWgtiq8ySQM7a72c1DPWSKNRVB4CIkJU/wdvo/n9phyhg/jJaHp1AkqfpcgQCCaqhn4tAQLCpVXP95u5OBVruugQqkWDLhw6sltQUHi574mmnvTABQAEI7CHLCc+RKRAs43BF93bB4egtYAAQVgsFlJ6MGTi3pISQFGi5NocRRmVnIHx2+en1MIP3g4Ct9RYOH1U70VpplAz6AAAVAN7hp5FaYrNahAWf3HLOchF00XGj+CyWb9vr1MuJ1QvMZOg3t9mdjTCh73px4gqBDriUL8zQNF+CwJYIH3Vejt919OIp56R5KtAOt3wBP4Hn6D4UgS/sbv4vsKXryGXnPJg1qqxVwrr7bzazRDX5Neb9Vkb4mzQBNNm6RCjcFOOEt68aAJqdTJ1GOzuJdOAzCTunZsHYLm29m7U3VyLNkSd3itSYDXXcTAgJrWQtDf9F1H7X87DoayVLsgkKyZexHiVQiNHh6z/FoSj3Zy48an4yWvAvDOeNWtq62inXQi2voFXHTuHEMmm4JCJOaE642o32FpcDgDocBk6s6PCbXHfrdOwlEHHENEPsHzEXdnNkQFCAxxRPJBINIqR6Hf8v0umc+aGFsmLum960YGPrB+obU3NOVV/X36PpRfX4Q/zavWDxU9wWgzD7mo9CbneMJ1YGA8DFoJN2In3Ue9iQhQ7Ps+ddAiaSsYnnGXloVn7WGq4xBUOoa4Q2uCCf0Lz4KYV5hEhQd8wN+zwu4DJvoYXvwap6KyG/unNs/5VTVd8uoQfhvCs7HrkFfVN0XqjpYrvw7tsZEJBt6TimNtu/Njsqfes4IEBJOTrwQEHEL2e7gWrkmBP5vM3nieLurwUH93e5lLtd1JrRDOYOLYa2Au6SOgfwKE1+3vdtrVqRjtKn8ze5kvu6GF+HUOnuVv9OfvNHmjSjTqPVgwOOZ2053jvHrvRs1ZeiUtvtGzhbxn8z2TeIGCnwe4p+B9LwtG4d+99Ln2b2inQTyb5Ncoz84/d9psx5OJ+BA/qTiwm+5iCzCC6pHfSpuCRsF8S/DxRRR64UVv5qHUxK8LXqnSPupC+CIKLjJ1E4wkaH56ncxKlfZQOerlPEowvOiLJOB5zQq+lSpVKgMM7td0HlaqVGkbMIiEFw/esCITVLTtVaVKlS6/wCzCzcwK9VZLtmHFUBpypUqVLhsM8Bw4sPQQBAOGFeskVqq0o9LzzeY+GgyqZlCp0p7Ci8Fcg4dgwlHNMahU6XpyDdrEo1DCUc0xqFTpqsDgeAYGQ48uV6pUaX+awU0Fg0qVqmZQfQaVKlUwiIMBy2LVSaxU6SpSkqvPoFKlCgYvYHDn65XAenV1AitVuh4w8NY+rGBQqdI+wYDl9weDQT2+XKlS1QyqZlCp0pWCgbeWAdt21QmsVOl6zISz/oo41VQLm1SqVH0G1UyoVKmGFrcHAzY6qVSp0hXnGQAIKhhUqlTQqcVaJr1SpesEg5qBWKlSBYMKBpUqVTAIVDqqZkKlStcLBvUIc6VKVxFJeO6bgKRCT9+Ex6I6MFeqVGnZsCLMf6YPeDsquS6sFQwqVRpA2F1Bzet3G3rbPXd0+uDfHvF/hMnbtH73t77Wa60VTh8EBs5vAEfi4xAw0BsD5UwiJ0wnZMxC8PscR2gxepNhFsJej4un12f+A/+W33pbiH+/Bp0++NdPKDXvfRRk3zefee27BzteHWNJAjJ2XMITry2F5jAyz6/NunTrY+azm2PPWvbWUa/Jcbwa+PjwP//x+/U1/8Yz70f/Nr83SkYsACnPs9eiMxGOTt7ZM+X27AZcejLOKzyIsL+rk6E3iYe7sddGON41QnI2iTIBvu/oe6/tQnAC7Vg84/qob+JJukChBePnchhhrocdB8eiDBQBl55wcA5lzt8OCUJKMHzCGhpvjF7VR/ThAQkrG518xeSB1/H9nx2Y/x9HKKnvKP1+PAAAABpmY1RMAAAABQAAAQMAAACXAAAANgAAAHsAAgAUAQCeLz1DAAAjFmZkQVQAAAAGeNrtXT+ofNtVvrapUmmR6qKiJIogRJDkFxunUVOIqKiJ8ES9yq00xQMLC4unhZIgwghiihSvUCFBiQhJ8ywsrB5YXEQF4YEWCRGcF/IMj4zznTnfme+sWXufff7vObMvLObOvTPn7LP3Xt9e/9fDQ/nZ9M+nPv5Djyfanei5fuXvlvY16d/w2Ud7vTKr5WerjPIo7z1m2Tn0qLTi+HeGkSv6lY995G9Pry+gX331w8fT61iqrvWpj33kG9X702t9DwWQam5yW1shbx2DwLf22paf6U7BXeDU2zcb+0zHeoNfNnoCVQx2+jxf5Xp755R9nPC5LozeY7yLUj0fAhauhDHRnNi53itwtdap5/jlOy9mfUMS1K6Ax/rM32yCiU7BOYjM8aySRYJYv29Aaxt0NQ89TvhqTqrvZw6EUx4E5SfC+CoCb4E5nFNt8vv80o9/2KWf++gPuL8rLTgHO6P+7De0xgqCBSAmYP5joTijg6FBP/Mj33fcffh7G8J7S/Y73jXsdew1LYBMeLJufd0KOKRYvJdgfm56ZQr9W4yJyCxKC52gzRgxtk98/2NFOiaoSaCn3Y8e/+jTHz/+6W/8xPELv7M7/t3v//Tx7T/7heM//fHPNvQfn//livB3kH3Pz+G7uIZeC9fGPXAvnRuMxwOLNQDSrpG3llxrXVvdDws+g0qIu3sFgbM4OJEOyAXkAivT2I1KptFFx99+95M/Vm120O/9/KvqPQi/g/Cdxoho7gnC+7G2C3yf17XghPuTMUFgWMvQ3/irTx+/8w+/eTx+9bfO9Nbz1e/4v37Gvm8+a797Inzuf/7mtepeCjAEDcwd5ozPoPOPeZ6KiQhGdo0J8vwM15pryDW164zP6SGh+8PuJb2X3nMi4LhSnbYMAM9jTv/YSa6LrkxDwsnGkxFMw1OQzPTNL/1awxTf/vKvV++VyHCW8H1cm0zQd1Prs2Cj4T1BCBtWx91iVGFWMjTHDYadgzgXV4AjQMO5UukCz4Fn5TNaxh1y+nNueA9KQd4a2bXk+HW83A/cH/YZlLC/9JCwe1EljZHAsC11AiBQqwCjxHoVjVUk5ibgqdhsVGUaITKNnoTcFGQku3lA+E7zvfpaeI9Ng83BUz315Cdj4D2ZHxsNz8L7eadyztRiNgNamCcFB56+ykSp0hXnDNfDfe36KnnAbtfZSkb4ztUzmOfh9XmwYCwEBwV53bdDwaHmn90t2wKe+6oBqrNxEinCq2jcOsnrxdFFn2ujc7NhDAAA3cyxjWyfSSUY71nmfI61SJlL1Q21RXCOuhiHzKbzib0BxuT18fsSwKeg7UkaWGOqIroHBkoOlbRwS0CQDAJ6UuokKfNjYqsJd8TRJRjGggA2nor0Kc9FPRSbHtdoJBjZQFtj/hRGUlsG/q4ga/eEB7ScZwIy5hj7hqCAfbOaZCRSnapOeD6M00oOvWxOZ/56zhkEkgyCHgBQRCbzkwGVWZZcVGwmAhDuj3EBoCjexzYnTyx8jqIs9VCKoffG/CnUAH6tUtAwib3RxTR8r+CLedd9hN/nlhZiIKGSkUpFfEYeML2A4cxv+9wMgy+dYbyyWBYArAi5JqNwLNicGB8YOqYK6OmEZ8PfgP54rmYz1mpMYfphKoXq5Mo0IUAmaKtdiSc1wX5tycjangh+3G+xZwyoD7v1pYEEKYAuGbrHLACsfUqqJEDExqLwhLcgQLeVBTdKATmcRltSKcg4yjTYS6GT1B4+IKxPrmujEgyfkepEaA8GaJ+dNMBB00pMdKYulwMAEAS4EJQE1DClz+JtMuqoOLnUiFSYeN61AuG9PUljkhvXlIcRVbbcwNo+o0pEILsnV5USYtKAFZmxUNXEC+rlNPHU32kTCBkFrUsQ77ERVc8tNoBlgUENsFg/HDhq0+mSUvF5Hk65SnAqPeMZVVJIAIX93O7Cl66oMAyUrh4+TE6MohsJYqOKmxT/PUmAOqgapgAGRQ3IR1ogw1jXdAgU8NocVrVHI+dnxH6jCqsRtTEpYVG1QCcXp2plrMlQL9NJxe/2JLEgoB4PSji6KIUZX8tSvMbaQG1TuwID1bzDi/Ye2hNyBfgW8J2AC3ym3pMIKLxMFsVYA0FnjDh0MUaD5SZ2NRNZT6KCV4okQHWggMBtSQr4m9qBvPXWvUDVb4mgpSmM3fgdfNfleaj/vhutGsSCPehKy13UYqRYaOKsYZBqDsGtqAO3bVfAqQ9GV/XArr8ahclwuT8jQQ8HFgEvKCWcYxIex4DBSyyw5haMMDTEYENQLLQbgc9DSUBjDQpj3T7R04M9gD0bOxDwPwAHJYtbkYT02Ty1aJQNoc6YCgIBJyxH94wX3YZXGpdoKFSXE55HDZ5FEtiepEBQCKmKeL0lMGg9Wy0lUPqN2BGeh4BBUDWgkfCWmIabgK4ZvgJNczceFZr+JMV7MI56HggO2A+3Fi+izwYwCwLCSV0YrR4wiIioSSBopXpmHHfP+HBamWkXyNnWUWh+Hz5T0LknbgEIrhK95CCjcZESgicdICV6sPeA4hMmTHVpqggsMoGJtMESuejd6lHQegZFJbhfKUHtCc2+zfRg8FLA6UJtonvrsbOOg6rFzuH+OCjCkOmWVditTBytmJrIw0IdQCYNQc4JbUvWYCHPrpTjnlDjJ/iJVZaYBq25CzR+Uy2G5BuKyOyMUPRciZQKMAgCAQYIYNB4aVsX0CYnNUkiRSQvVKgXCLCSVqjeI1V4EMvj0X4AmxhD6C1f91YRyOC8iaJOhxvjKse8BQrFal+oUDBgiiBgE+e6Kj8xCYsSOV3qAengsZeKQIu7JuMwiId+zU986APHn/rB7wnWetPB4tWmMReRvVAp7NJOX1bvhj1stTYo+A78R+nd1njENVmYp5eb0fMiqCvRotg3//Gzx7//i88e//Izv93SY37y8YMVeeGfqufQos/JKJJCoXuUBAgCsXRs8g74CgDAUnrgIfAf+BD8aHlIXY3JQUh1VqKrIlD0aD3MFz5Z3fz47/9Z0fv//PbxX776pYowsD94+sUz459QKxQTrmXOc6tGk/Mmwty3CH9bcL54v6tx1GMp65QGAjTCY/+Hqmk1odInPsL/wFfgL/Ia+I48CH7EGtj4GvBvL1XBizgko9pYbW4G3ByD+dZbb1WvJA4Og8XgMQiVFDTiyxa01PoHRVK4AK8y2/9++TMt8j4z9zjwHveuTqMTcSwFGNJsAgQBr1qTVtIC3+B/n3v9qeInPXxJ5D8PDBh/QDejAwa7ZHtB5UWwUkG9yBwEXj0iMOAh8DCUFCDmaDy4RjfynvBW3Lv6oIyHhf6/f/3i8f2vv338zrf+63j89tcqwu/4G/4HUoacehy4Nu+De1ZjOB7OdPr9/XffeY9j4cYsoPBaK+GNFaC9IiXkA9oBwC9QAQgCXbzmgQE9E/QqJNkNQmBg7QXcHNgYscGFQOHzb7xe6Uaq+3igABTTSkk5p5XOBQR4rRjvxGTH5ufCfA1Vf7v83zLjWJWEIHC+l4xDx+CMA8AwxThuWRrggcbCK546wH1PWxvsAFQFukBAeQyvnsrYYTfYjwYDVRFSiaCAVzwsHpqg4CEkjSlNEtENJEVNZRPA/FYSQM1Y+D2FlGHBwEMZUcdxueby49hCsRXsX68QiYIAeIAgoHzSh7fw6tnbsgSDECgAMTEhXlopJQVICYx83CogtBiwJ/OFmBGnc19G5DgqaWDKcdTXvRdpQMvqeUZ02gSwt4eCgKcmjAYD2w+RnoQ5wMADBagP9JuG8swxsVsNJZ4SCFrM2BMQroCgtktMNo6NAwL3JmMFNGW+VWK/tgmMBYEkm0FtsPRsBm7SUggMqLPPAQYWFPA7DCa0JaTEPGzJRjA1ECgjNqJ6h1TVGsdEQOAC00alO02VD0kDONRw+PWxCYy1GbBmouUrFwxswNGSYACiywSuSAsGjMvG39h7cWtAACMdjXBTMqCK6qGT42ocMwCSjoPAtHUwsJGDtAtMIQkEJYMIGASSlq4Dj2yfxJSAoyklA1DVu+AkPlk05cQyr2Frp4qK5VMz4OVUPlv/6XoMqQeVy3CBcajHZGt1ErBPGS6se5mh+lANZgODgJoQDDzyip1EJYMZwYBAAMQMAQFAQsucb1YqmFgsj6kLS6oHfcaxifJqksingKD2AgLC6mDgSQbWZjBlnMEYIIB+paWht2grmFsq0FO5MeKZucxlHFtSF7zMXvUiTAkIXWAw2rUYKg7JkNgpgAA2AsZd64RRvyHSbhIIamY4i+aH2ZmQp7LdNJzbc3DT/OOgbaTLhrGF0GPPmKgNXGhEnAIMQiogJHtGPQ6OQEwBg6HSASYAFtWPfvC7XCBgYcqtAsHSKkJMRL+oCIdVx3FvgEBD+VSA0AUGo8KRY2CQkpsQAwKISJgMO0EWCLYecrwmE3Id1V6wxBjuxc3YVbEYrwy2GwMI5MEKDJy51AKpg8GAfehgIdVAHy9rsQ8Q4MFtxCFFp3sBgpyYcEl7gbUbbD1dXQHBY0gCAl6HHq6xUGRWBQcfJxc4CZU8A3NWhVAn8CgQ+ZiZpUDAwqosunoPSUnrgMGhgMFaIconHqqM5TUgtJq3fOgDlf1siMsxGmNQ1yv1KpBFS595lY6mzFwEMQ/By1S8tU42RTIoHoW+HZ1wUlfxNEZCqHjgBAiwo/VVF1I9CU6t0pfkGojR/IR6EVNEm5gLkbYJVl++p3qI924zSA2R3lyLtxOxxJnncuxrP4h6Evq6FYdkLvZRFfBgyDmgC9HGEgAk7rG9WfEmfPHu6hyohMDD1noYINKzpNkYe0GXJyHaWckrfRaqdpSqKtBgyOrJtsllE1R0B7UKso8zWGgcBL/QaXYXgHA6/KDL02hu7QfMYUiRukMJSqyO3Mt4mFIHkfXU+rgYWSTVMxgyNHLLQUVZRiC++8573ilSIhDXiVL0RHjaD1IiFGPGw0H1D1MqJHsehZiqEEo+0uirWwoqIsrCTcOqS+zbOMbOcckUPJTchAFr0qxF3a2LZN3h2fZLEA+Dd1iqF25I7cNBnoS+vRO6VAUGFgEIvMpFuXsOyPzcaKywBAADYZJB+L3piCuNZm41a3GJceB1TNYim+/gd64F8gBIXBfmtHD9cgMHbZZqm6Qy/iBFXRhoPHwZ1HjV9lrs8irQTuAZSHAt26Epyz53tQ0DGwtAiDFjwTT+AoS/sZ8kPsuTqs+zzV3PIPU0bkkpK9ZViILAaW7B6NjkmHfuMUtYJzYABkCw1XpuvT5tlqM1sCNcH8Z3TzoYaS/Yp4BB0G7AG8SkAw4Q37PxBLwOxe2c1AOMhScOFoYdoljIkg1fCAJYNG1z5VV07rPxcqkwNPc4+roTbU1BgLL2H+Q6WLLrgj2ItWFQW077T5ukWnUBzwF7m2c/iNY9rEGTc9HLXhCzG8TyFKx0oG5EjSegekBGyWUhNFxUa9fpZgs1vLRhpVrmHQtLm0hK34dZaw+++857qbUHZ6+B2KM4K09NVhjm/AY2d5DIEFwbrDHF6Bx6cvAgwlhYTt2qC/i7VReGpi13dmCO2Q30VI9JBxgY1AOeoDaeIEf1gKcE69qndJbuAwoVgNYGrZRTOYeqxNfVkY/jbBUDx2ErDNvKQUPWhqDAln6UOtYOi9auyd4eBCDgkNUOSiEVgdWWrJrey14Qy1PoCkDi6RqyjEJEy0U9sM0tGB46drN5AKr2liRAyLBvwqWJy5BxHAaNg4xB5tW2fFOujaoOOQS9efUKGxATd2NKNeRACHKaihCricj0Yi+LUSu7aDFTPkRObsTGNnA6rSlG2cSRqUilBEpFKRtOT1Aw0gUUAp2MWt2M4p2MWGqeLtEQtaSV03jczk6xjkqn9612bz1sBAQCLTU+5brYEvzNIZe4PkscUjygbHQi/k51wfMiaJZioH7By0PfH8+QSMMZLbMqluBBbBFIqge5uBHpyqGVdaxK0BcQ+s6DMvNVn0W2WatPa/Y41F6L1j3KZ7fAoMzf+O6NS057PuJeFTCYXouhcfT1veN+PHzmXBurOlSAvbKEwD0aKqpK6SDkGdLvBuxdzw9DfkKqgjUCeplRGjhBwMhFNfDSSJfYcEMlJO1szG7H7H7MDshNi3Qmw9SbGt+nexTqCp4dpwt0Zrwq4W/4P5gC64nvYLycO6yhMorbhVlatY+NyltibSxga8LcqoAgor5Vb7CXNEah63uDDIephkS8agYWRTo1GrJXYg5NTxQI6L5ZYpPZuRubnamMZkl96ABr3IcMzloRdI92EXtc0iVHkACT4tpUtSpgsGMZwUB6qs0tsaVIcGsCAiU0L7uxSe4TY7yqVwwHGBRb0EdV8KoWe0ZDzUZc23sQKz21JBEgp3CvKsCpD15jI8jc6n9nCztLbP7JrDnrr9drYu4ANk0gz0SitVYDWmN9VGVQQMgtGMlGBatrUvuMjDYcdhkSldkpRupgr8qXrZyNGCtKuZZ0MAYkNS4Cr3guXE/96AQeMjn0TBDe85RHVR28kvAehJNI24PjeyxRp4DCucR3MQYd05D1DkmYawKC101sjb1rAVIldA3P7gDSl4exPyHpQENxr1IwMzIaEl0pIq8FBCHpYGiotMZFqLTDJh20PIPBUT0HRifEgBy+9m9fbwx/UkeBhkAYBvEZfBbfwXdxDdwL18S1OY98FkqKGnnZFxC8CLw1AYHS0Jpl+KiK41UBwOMzNkmJAOnuYYofL1+BgODVgw+lPK+VM54LEMR0vj5RkmQaZUqe4trUs+2SFJdgJ13/ACRwTVybPm/cswVCtU2kr5SgQTJrSgUhQFjTLa7qgu2VqOHvkQCjcbaC1GxG79Szusza0Vyee2Zt4iKmtJfXnAnMK+eYTEhdH+BStfcOxAJoURHrmmyRqbrkxRBAcsC92CSXOSgcG56ReyAl0Kqj/dfqwK2Rt2vs6ZgxUZPmZlMPUnMWbFBSDiHHGniRg9gZSvyiEbAL1PA8fBZ+F6/IaANDVqK/BB153YusdKBpzW2QcCQJCw7yA2kBmxRj0bHRb6/hvimdi3NaJ88LlIO6q/Y52nFC43+Y68ezH2hAUuP/zEAqCFlhcyCiOQ2sXSG53JD8PhgP369CUyXiz+YDWBH/c68/VUTjoTUigvj/sKpxcO5zqMZCe4VavAEOXX0wOvLuVyfu7TUN4qyZ0fOAe36Y8wc3sAOZwoc+dzpobtQVg6GiM5mKzHaRBswpb5ifojzL01PPVzei52LkZ+l9AEDQANmSDFrGx7P6wN6ZlBIozbBSVqzJRyB8tkgHgbqJqwIBf2y3ZAa1rJ1/oFJBbvqnBwahPA8a1GjAqpiqZk6VBmxCEA18/Lx1C/YBRoqg6p7EK1SCBhhMRiN/8H+CClNycU1PLcJ7ZibmYjwMSQeNMXFN6SAhFiNa9XjKn1DrdlZQzkEqyNVWkFpo1i44vQQXBjw0HZOpt+NEJtMGos8midCjexH3akkoRkrAmAhKlG68OpoJdfqKdODkLUQ8L/tFgMAzItr8gzUDjDBREL1zlwp40oSMiI1B7cRIsA9Ubsiayay+DknAuvkWC92tpZUGpFp2i/NYMXaMjcbEULbrrayZSgdrGhMjavDzUmDwnKOl9RY8CH37WIJxwGSqp1uLPnR5GhPXCt8FGGAMjfriGDLxDIyVuCrPVRsPc7UX9CkOvOShRzXyCkDPEcOP84OBCU3WlOa1C03SZx+pEX8zRkRbZejKXVjr5WDCtfIsLCDg9KfK4FU6ipXzXit5bOiahZoKZWQ7eF5FKmAO+NphxzlGsXVJBgCtKoRXNlZXhWJKBbTaZxNVySo8Tom0VtmzgGRwK2CQQ4RtgqH8ZW4weJkyxn7OclG3sKkIWFooJqV3AUGCBsNsxGd2EA4UUQ1JB7e2bjH1LoeoxNkNiaEejH3i69dqVXVTYJDQXYllzXJTh+hdCI091FLNq/l3MxLdioegFjLp3VR1SqlAU5hzqGvI6KxQt9lcwcCWkEvpaMTgHkbF5fI8DFCiyzO16estSga5FO1hvgSkg6uDYQ5DomcroJ7CFla5tEKLdI/JVvekazG15yKt81p4NqfnYZ5EajOXhJp9Nxc9upZEPLuq4KUv5zQZ6km4FTCwfST69FvMXTLQfoq+8fPQkg5uEcizAoMON+OsKoK2SMtBKrjFDWWNUGSMmIhtDYgM5snJmxAzIEalgxWKoG4FDBJycXabDzLyEPJWbAYKqCxDzv6Gqa3KGGeQA/MA2EJxBq50YLpBMyT5FqIQc7IZeH0mZnMz5u5ODMXz34KKQEClOxGnZToYnHMTWIps7aAjZlKm9ma0HaFt5mLO0kGOPBA1JJ7pcdI8BNtvMbd26kOs0lO27BqcG99TKsgpCrEr+jCq6pxAg7aStQuc9NkHun5r9wLpUVn6eXLDYQ5x2VNGIC4NBlNIBaH8hKUBgYcDgMBLVOrbnp0HDE+3pZ8l9X6Mr/GSrnIwJAa8Mi+TSQXUc9k8JSdE9ESlXEVNBqw0dR8GSgW2fgBE9CUBgUAQSlBKB7ND23YgFapKotKwWBsYEgPS8W4yFSGnPISUWnq5gcGVVFCfiDFX3BBAWKJ3JOsmDAWCkGdBQ2xzrV0JwM3xQKQhMeKVeZ5ERcglBDO1aSer6+SymbTKLseZGlfQBxDg2iOjTiklUIymNIBra6GVsWPXuAP1m+dU1Tq3fiADVOWXyVSElGq+uaAjpYO103u1anRIPRh6qvrxB+foROi0rEg0VlLQxiyYT9gobHWj8eMOqws5AALXMFepoIdXbdcXDHY55nD31Z0oLq1Z+INtupqaDzUQxFKURzGWFCtlKTQyMl1OKXPBSkb63RYITCDNBNUFAwicwzXXsbWGK7cL7FNSfXSR1FCGYq5ehFhDUgLCkqeLth3DfWFnacrH17oxG51MyVAhUAADg5HZBYkl0rQSsiV+ht2Z5gKBmHdBS8VjDjmni5d2q9U7rmHu+79DVdiPDjTSUte5T4ZtR8aaiHOrDbp5aGylNFDVhqxPvSFuxKlAAQY/9kWIET4DyUK7My01VgsI7CZFUNCmr3MHFrENHvdSzhJBaibjYBWBuhIunJtftQ8gYCNBzeFGwjONyZLTVuXcNJRAcB8AJzcxA2umNBiOAYW0fovHSYyDUwGCNpzlWlJ94PxTEuuzrrZVva4jQIBVqHJXDXrW9tgNVhFyqlswJiCDDSjYwlybhWIjpZBuOmwgiI/YmJh4UNOFWBrJWCCYymA4juEOgdZq170WFx9fDUYWEBTcCfBYSxDmHmuKQ0vbu8XWkd4KEr4LyQPXUjAf2mI+B7tBIFdhP8ilSKNN7hbUvqBAvQoTxg3FTaXMrcS/43P4Hr6v12QrclvYVFWDtYHgVuhKQnAKqZJZSWxGw3Xluun66jpzHUk0PHMdbxEEJnUx2urHbKTqdf25ZWJwS4uR601w9Tfv76ffu+akMRYuaCO4N0Dwalq46xoirmsmpfum3t+BaMSXQfEFuQdZ5GqroPtQm4lkyXBqH8hQaiEgNLUTOwChUILdIMWI2GUvKBOcAAT1CXYOKDpkDgTnBq3stryGwbBXhOUJGBipWEAhPTQ/YDd4Hh6CfCMuxbWlgapaEe0DAxlrCWs+rw1jG8KLEVcAd+IcgVAhj8bQSMVUteHuwSBWDq1LVfDKm8HCSr9lmeBuaUBPsaFAgFec1qA51Az+MPWZkZL4vSlbNnVkpIRKX4KYDqPUhiIlpNUFHRRvUOwFw0AAtoGx0oBXnwB0qTY8XqfX4CN2Y9ITg6XLtOX7NLkHlyQqfa6Ueo9d14SUoMbasi/DeTrJ8QaxEGRm2JUJboMAfj/HDkxjG6CfH/5yMsx1K/YBdQPqH9oHmG/AiEmGJuM+DFkGWIy5p1V3CAQM1ML9+lRGiqodtCXUqloBhXZYfiTewLcboPuKV9oJG6KFvnc62c1GY80+GAhlM04pwmPOlUGZQ2BzBJpIQhs41AQVXSQBXJP2AWagEhRwXUoj2h2JdgSK9Hq/eDDTZWzMoNSU6ot9YsqsR1EdZK3ufa9iPkCB7lv7JDDghtFTD6DANFOd7C1OOJ9LnxXPjjlQA9xcxj0CApOFKMJjXXBqQ5S/5A4cjlc/Jyajfl7lS5wY0J7+eK8qAYujsPw6pQZ8Hgx9lhScexlwYg4E06h5PRCu3xROnckugTm5970KANAu3lyLJCOiNR7aVlnNJjhtMiBwM9lmELc62VfPIRIAnrWyCTTW8MMivnUwHxiSpzkNfTy1CdhMLCLhPftH8HNNElWdjdiSMkzac1VlSK7Pe4JwXdwD3wfDk/Ce91XVgyHb+B3Pgf/PnrEpBxj36pXEcONSg32Wq72qklygSS/2RFqwUUCUa7mHamBoTbhhKEXknCY/hfmvTt0Fg3Iaq/lpDGA2VhjSmgR0/XopyNp6jaDg2QJ8Hf9QMTiBiKXY8Z4nPUHFpjzj/1p3gCAAQDhLIcvFXliVhfuUe7Wl+mYGEMoz3l6t8jR0r1oAqPcq9xHAGmvUaUS0xkMuOjdNd8LLZcJ1skGUHlwGnAkgopNoGJ8TWk3qlch9WD+pyNQkoFHR1iXQhBvLsGBOpiSrhNfFRCru8368l2b7adYf78t747u4xiUV+rByclYYHFxJ1znQZt2zZo/y7xib7teL96p7r6ra6RgR42DA06evtddLk8UmIHKpBBGd+KmoXjSdSF+Uyof5UzwCFMtVNAdIkPCeqgM+2zY6HnrfE3OidRCY7anFUahW6n3bNoZDhmHOhys7i+5RPdBC0uTU+5V7VU980JhgtL5gsPcqwE7j+vHy5A8tfc5KE0NIr9Oc9BT1W+PIn/HTRd+LqI+14vO6nxvxrHbe6J2w1PY6HLMOb06VHjhvephZmmrftu1SpubEiLTyjka9bfeirfwDlIcRaWwJ765ee75l+jCAwpZt63rbZmafMyczPW98zg+bmudrV+0hvs9G79vDfGt2uq7nUYAXsdN4mNJNd/YFSKSS7lsoK+DIbN9S2vA8Ci33olcJWZtjlIUuVGgDYBX3KDyO8iQUKlTotsAAB3wvMGCAyljjYaFChW4GDHZBMBibUVaoUKH8wADSvgajXXkUbE4CPgyrIy2oZSILFdoCGJxjfgIJS89uAVRYG8+JJIdiqS9UaENggNdAwtLeBQN1K5ZJLFRoO2AQijWowABWRBtwtGaMQaFCheaMXPWzF6vAo1DAUYkxKFRom0ZE5I24gUc24Ih56CXGoFChbTakcQOPUBy1gEGhQvcFBpAMnFiDlys1gWBQ1IRChe5IMgiBQbEZFCp0n2pCkQwKFbr3ZKViMyhUqIBBFAwQqljAoFCh+wODZ69xSslYLFRou5mLV7UQQ2AwRe3DQoUK3VAac5EMChUqYKBgsI91USoTWKjQ/agJe6+wCUtelwksVGibkkGSzQCAUNSEQoWKzaDYDAoVKnEG61dGZjegQoUKZZC1WMqkFypUwKCxGRQwKFTo/rIWSzhyoUIFDEqlo0KF7gsMDuF+i6UGYqFC9+NJgJeQ8URuQdRSHblQofsBA4YP+E1UTiKCBQPUSStgUKjQtsAA6j+kggIGhQoVMLjOSzCNVwsYFCp0r0lKpiX7S+m1WKjQneYlGDDYu12Y63ZMZSLHh1iXMOvtrOXp9Ss1vXmiff2q9BUY6kD8rL7n7/p+qRiDQM+ECxjUgLCjhEBrYyjWQB8GlLrR7eQMYRB7XzPprYUgE5Lks0f7N3s9HR//ztf6Pm/UG2Evm+JJ6FXz+t5/f3dF+rdreuL47YYJPUdOAOONy45Pn8HsiTfN3Nl59Obwycwl3+u68PcrBhQmfFM+663jkzB5NY6HGX7Ms70xhEe8PU3SDsx1o+WXiurf3UHVoLCH3/Gv//wP/0Qm7yk0Gc4iWQZJ+Z63GG/U9Mq7RsrCBO9bU+cCyWfm2ghJG8UZr8yfxzCvXMbxGSrGXOFrCYXG20UP5ScVJCzgKYi96prPlPn+f6oY5PX6wG3gAAAAGmZjVEwAAAAHAAABKAAAAJQAAAAkAAAAfgACABQAAFMOCgcAAC1sZmRBVAAAAAh42u1dTah1y1F9Y+ffyIEgogMjBuEbqQEdGEEQBROQp34EA8GfmSCIcNV5EEfKC+LkZpCQiJOg8EUePMSghMBFAkJCwIGaDDThkkue+SHHs/bt1Wft2tW9e//vc3ZfaM69556fvburVletqq56442D/vzGz7znBYb3/Bv1p/5sJJNv/vSPvzyPN8OjDjz3ZpXP2114LO7deTyE8RjGgxn2uXu8j4JS5/IC7KJQncHXpTaCI/+ILN47sncqGK5s1nm+jsV/6Sz+acZBwaBw3MSuZnZuKtCd3KvO5WOJQv3W+37iZF5/7yhlnEcFthvbGO8XlEcdnOe7upnub1e/W3jx+xSxUba9C8YGSjNWya5uI6BFuaUs2s0U81YR4qDAVGBlbapYhru4G+hG7HU87AW0DCDd73huH6pFtY0rNwiYfu3lj51++Sd/+PT+9/zI6ed+9Ieagd916HN4LQbeN4eFtaRCKR+0U9BeHLTUTVwBlO7FhR08IFMpeeRzKpOURX0dP2PA995V5Fhn57orEQC78Hj+d9//U6c/+sDPnj72ez/fDPz+0Q91B57HazHwWfwcFaIJwDULTyB80ay7NwWfCqQKo/NgFUoVyXu9VT7O4dQNIOEmRsCa0S1+GDufOhcqO5RHyBzk8TN3v3T654/+avOoA89hfPwPfqF5Ld4HgOQaKWhVa2pbl+4hR8hSEPA7Fx6LikX+8l//+ukbn/7Q6Tuf+fDp9PbvNKP5/fVHLgPPnx/xPF77nx//zdO//eUHm/ercGDo90FI1gArwyFNBiJrOSpoYPBeMTiXnAfOqyoUFUmVC4qnoM914Rza65hgIWTneIhlNQco2Y2Rc4b5gUy15JGy541/+v3230E+KZucb26mXMechVe5qWVCs0krgcINIcCCYfEViHRhv/l3v90IBgZ+16HP4bUd4Tn/jv99/VOvmu/Ad+E7IQx2l5yL1DRc2+NYhbEuAoEHgEHFofJwQAk4J1kl6hsC+pxT/I455DwS0FKbwMS5bUUTUwpK923oPNu5xXOURcxhnD+CTdgQKY8qk31D5TOuyflz8Ry+C3NIgMRjBqjuK7LMYzndp6wmLgSEGcIQhSAASemiDxkt4AoCB8GgklHBVLEGWgIPQgIP5josGNEqwjWpG4FrdndvsSh5rxbYhw5Vqo6COd9P61XBSy1Yj4+ZwF29FGAa7LbhWmgh6dyqLBKclxrYMFUm8TfWmvOTkaGHmj81DZySLh0nHwvBhaF1s6QwWMFouY0BsPCcAtZM7mASpNVNIxipSwFFx7XqNY7ZvdcYrvWKa5aNB/ekPKLO7wTAKnLblELA/MLSxHXbuVX5WFMem3UO+oB5oq5krKmHijQzkeHWaoJwYCEgEGsLQ5+VFQX2LCzqDtK66uMJSndw5dvoolkw0l18T/M0eW4DGGB+yXcRsEZarx15o7WG3/HZ+J5ofRpA2svAGjdu5fn68DdkgzxfQuaquzeCc0oKCyacu8SelS4KiriDVCgI+xDlsaBEly26Ew7fc4TRml/ZEGi9KmE91Hql+wbgV8tkSQphbvlTa0rBtoLUAuAEIYPgqdWkbtYehcaa3bhOjbqUErB4LXdwKCB3yGtRlk0A6/zIKKzlBkvAiu4y5lsBcI+bIq9H5Uz1A89hM+McVJAan0rgghMGXTpyTUoOxt934vJZgYFwMOLXF2GxfAe4jhiZNMTrtbtsa80/gUVdbXUDvbXQjZG8HmWQMrcbOQsWNAGZmzavsdkkgxxSnxLyV0nzoRE7CBGU1Lp0JHnh6ihHQJ5iCwGyAgOBwPURdLyd2+Zx4bUaplZLqQLSNPKd/BXm0bqBntLatcFr8J5oVW1oUemmDFmB/NPixu+855bLF16but9Kmg9w7QhODecU+BsVBEw2hIwcA3dENcvXsqasK4edTAnbnMXE61YXjopULaUFyfbgtmG+sQHSuqXl6oEVwQx/Y+NRoFprjdQiwvfiOnRzo0w1qTchqtziRM/PQc4yJyLqsRjHtXv0UgmgtCmgwURzN1CB4u7Q8FWBOF5SeHQng8UDYVfuqM+Nwz3aPK4KSuu7gfgba4f1YNSrLwcP6wyA4Ia5tJWrETpySroBUm/wSLlMvZ+5UgkOrrp6KdeOvj8mnS6Ot+g0YWFhve8Hf6C1SBrx464xt9Jb3gvCncvitYJtgam6cNuClaYOMJCRy2DX9cTvS/NT8RrDxkwZ57WoBdjIVUJv+DkYvMfq6mUOvabcntwkN+MTH2wm+d233z79xR9+pOVXqzWFx0Z4xNydxcQO1hmukwudIh8VuCKHUYFpv6khgVIgT6XBjdRxKwy8lpvqnPSCZ/morOO6sElDDr/yt586fetf/ur09Y//SvL76SJCL1LJrfVgccJ6iq7dWUhSyts8dwYoLMT3vvrlZvzjJz4WF8q6fFiEnDU2dNDExnXqGazUDov/47WR9M7cWx07sqhCsEMTHj0L2VrHDb0QjvJMXWMFJ3Ku1luAzGOT/u7DFxpd+PbnPn/65t//caMjfXJMwKtWlA9QnbwfPJJwTu4A590BC4CFePedd5pHLAx+/9MPf6Dj8jH3gzvHFKGh1aQmthf5ITAxTYAJlZVfur7BtcM6KlDlEophzTDrfClwIiBic4b8A6DgUTR6cX4EQOWsKOYPMj+qWlGZyB0nvDlfF1IKci5WXIgzKHF870tfbMYn//zP3MWM4DcSpMh7pXx3rWzQypupFtNtEOrBouJpAM+t1w2KEegxybQeOKlbh00Yj3DpaDVBJ6gLtKKwmWezzeXzHSvq/sjW06N3Ep98Uan11BrnBaKZC5CylhR3NgrbUMBIAZQCU6yuIO5BBaYbA6qw6diIrcpDpCpGZPvr9zBSrXIMucb3Epw6ehAACvrQR9jzeFAi7eCxkuNCjPctKLknz3rqgNTZkoJfngIpTegcZO6HKI+WCOZnxkTRSn4fJupn3T49N8lUl1Hn6ITEtpYTviOCk1hNHkj1WVGWi6oF7hLVCuKC9kTuktbTCEuK4dYhQMIoDxZUKybSHN9bdYU61smjYjY35RnW1ZgzoowQ06ohf6qRxBJwIkAhkJQjyy0YHv6MHpLArK/Lk+PM8k0uYIjc9QJUACmS5wQplyMYaO2QG9Dr5Pm4CkwH56fOcgBinCAz1IrW6KHSCEq+l4ITAaokopcjy4O+vDiSe+eS4wSLMeR4CUjR3bNhYeZbjSEwteJkBacKVCoTQ7lHBSfogiZhMn2G0boi2R9BlsPqS2SX3x3WvSM5bs8OjXbvEu4eBlMQ7K7UmxRaRx0rFZlTLkjBCV5AjNYNBKg+N0/J8kTDiuMCFN077+yQjd4Vu3cOSIE0B0jhOxWkmElLbqmCVB2b5Fo5ETvKKjZWL5WgFKCanKiwyecACu4pQfGwPJTNHi8BqFHunQdS50WGD0+rTclHRhArl1TH6pUvA0mttZoYsYNc0gMYCk7WzevjoTIA9XAUcOpULuAxkGzEA+7d+X9xRxgDUAakbN7H1MS6OuoYW5YX8kYZtFUJmDIzFpxKeSjyZ6zmcMh8qFT+E9MLZuefEqT56Ttfa5Hm2lWXdb6PoBzMK+PYrMifXMNW17Gla2fPw9HCHxKxm4WHkqzyQ5Zg8QrTaa3xHP80GaAkooeF9+qCx2uZqfLBLoHpPJf/+ze/GE+7EwgIFPx/nzBPBkf5HgtG+v++JMNrP+MH3slWFOBmmcsUH8ND9WaVBx7ssOfyvARNTEZJBG80QZ7IifLOUGkC5625eVR4AD3m8ptfeSdWgtCB55vd9vyeuQECysHPxHWkrkGvA+twq0AFQOCZPiuLjDAztWAMQd4CqPNjI9M9RDm4MC+Sd4iMci/FAKM5f5dwqyYT5APBCddyS62bFJig9N9/979Pl58nZzz/fP9b/9W8Hu+bw6LidRAc9bvWvI69lR6GvDEp06uM0EkxWJAoz0XyKkCleJ8woaMAygEne6iTPFg8n3dD+VBU6DYgPDUg1Tfi67//P5cCaCOtmOY6QMQ21xF+vvO1BnyKr+P8OPU69hrBw++0pFQuPZAaG80rjeQhFyoRyburAJUhyAdH8DLn8Ww2OYRjbIWDPYMTTHqAAIGmBBBao3nvM0BgHslRDb6O8/pFy60QmPqug6B3EyAVmmQwg9yTUy1KNwakSiJ5PakGhwCoewtQmIxsYa8xEbxMRQMLTmxptWZnjrXACaBEN2kQIBhwILgMBSmCE8Fl0nVEi2o8WF5DBU9G9DxLX5M2h4JUKUDhEd6EU4f94QgA9WAJcrYyz+ZADQEosZz6wMl2Kr4VzgmPtJzmAAULDs139HBBvI5nkHya7zrCfeE6bomT0hIuPBOXAinI9VBOqjQXCrrI8jE2F+qmUw28JM1owcx1Bq+Ac7ppcApRMnI9c4KTghS4oKyLFawbrMOm13HFIGWraGbP5hVWNig9k6eHlQ9V1cBaUDF7O5cYOQCg+sCJoVu6dbd2rIVRssj1zAwKFy7oKbsb63XMfg0DruPaQYq17+cAqRKA6ssmP6QF1efilSZp9oETKxOycsGtgROTG5e0WtTFgpXmWi9BAQgia13Hra0lqxt4rcqTKQgzAFTGxbvtZE3vmEtJ5nYJQBGckNRm85y4mDEh9EbL8V6slqdlrCcb+j9/h2e9LG49mevAY99J/WsHqT53r6ROVEmnFz3uUgGqMIu8BKAQrcOxgNQi2vN+twZOtJ6W5J5KOKAOB7bwNdwqFzUEpDqVNqcedwk19ytAzWFBSXWCEnC61cqXFLpn9+5pNWAAELU62AYrZrXrEDcv10n31kDK6yCD30u6vPRt0BWg5jqHF4rQ4XmvDZTNc7rVOk885HtJylwLoJ4u+Ug8cBw2kya1YGE3s3MdN+jm9YGUPaqVq4BQAWoEQJWW+u0AlJTxBTixQqYl4NkE9NaL0EVgOINCkzG+ETAoD7bGNTTXEe731qJ5pWWBFaQYHOLmbRt5VoBaw4JyEjE1kc12bDlChczVAUoidHpCvgLUehnnenbPgpSXbT4UoBI98ipA9QFUrpWUViVo+pXd0PGVPVpQFaC2O7vHNlEekHSyzeezoG63osGog8IOQOVynchDNVUxD9QAgQClCruWixcrYkpjizVSHXKW3FFACnpjLSlNP1DSfAhAwWhwDgvfNkBN4aAYxculEzDjtgGno7WQWjt6loniNUC5Kll/21G8vnrmcPmYiGz1IVblDMGkykEtmGbQVFo8T7Qlxb0mnEfrykIrJmaRrxjet3lQrXysmge1WkcYnpRQvYCeQF+0REtJHpRHwt98XfKxh4XpNpAU98zZI+Q6DTmHt5aL5wHDqpnkSGc4j6PwT2OaHehxGB51GQtQ1YLKAJRHitt0gmsCJ1yrbZ8+mYdCLpQcAVmS97E5UB3CHjzUknyYlF2Zw73jWjC4Mte6rHm42NY3V1evqUkeXOE+sIPRcEgXz+Yq9QEUTVjwSp4JGyN25/fvNZ2A18TwcFMcL1wvr5l8Qvx/CBoMvZ+lS62UulVrXEcTsZzg3sW8ojDnXAu4SxiQORZStOu2t+NSykd5SctsAIqNo09PDmtBpcqtNNaPA1BezoetToCdATWU9xix050N1wdhB0cGQMY9I08L9wWBwsDfeB7/byKbUIowL6X31i5Wt0AlAbFaYh+7XLG6BkSWvY6hlQw04RHrgzXBvHMtGF2GjOFvPM91wWu5aY7dRNbgo1KZ5swNzHkaqXpQN19uZWg9qFzWLCZfqxPsbTfjteNvCDbukRYj7gUDv9MqZLUF/g9/4z0NUA1UhlZNqDF1yAvqgscOK6XXsUBFzaYWFBStkHtqWUyhHx0AiPPOtSBAsXmmXTNuJs3GuMNEYK1trh5Lic7QzT1kRU0PoFIlf7kbsBaOtxuQd9qbK0dXjQpA4fbySlKDxD/nh6kTJcrAigKzgpSAU6lLtex1PBWBpGfNAlhokXs8S99g9QA8Qga5Ge2B/+R90tWzqQf0Olj3yV5vT8G6Y9Ykx2RYMpJkpedPc6dji/I97F6qAPibO9gYBfAilLhfRjuLduzQ9WQWC8YBp+I5D9dxaTc1zZKKltNAcCI/Q8sgEUIftTbspTjGJV/S1cvxto1RELLRbdMEPHdkgLq3uxEWWLu6cIK9sCnNbgrEXsqc0LrBjkrBnaIAXgPHwecLWyD1NLzlkwBTk6kdQGGw8nnXMcSaMi2n2Gl4bIRLTx/MsTZ01SHHdPv2YE3lCs9pWo5eJ9tOJbq63B8OoOxxF+52WGAufmpi97BT0byHYNLacxZ2FkUg8NElHuLusauwNsFMpQCwVRWBBO/T5pseb1HczAGpFQXXQXJduwszh2cwODnHQZYYXPs9NOPoSz2g66eRZNITkGXwTYfsi4ezPLnjLiQxLcnHSWX3362JSSVcIZC0cJZUAO2CzMhnaY6ObX/eZJwbENCuw42lIu3GmWMVQ+4Sdo/pETo0ZSI811jIdPnkOtrdg08tVxCvaVql02oaeNYuFWRZan1alu7GqS/c7GERkSC3rh5rpWmKAYwFGg6Ha33el6ypxLi3Q+0hahd3m0QZ1qUHLSlG+IpTEMIxlNgO/QwSUP4GAAIQNL+H9th4naZJ0PxnqoSmS+BRB5+DAjA8j/eSnCVY2evQwQjdGGDKhdyXBqmWpbsDSyqlUwQtuqVKrRwuSdMcd8kWlvOiD2xPPsRqWNq/x6JbEnItJYjzkWt4WghWdgAMLCAxZ0sbUDA62Td0jhiihxJAMbjLExA52Bh0rGJrJMuG29caeymYSBrCc/UoR5wvBhK8HKg3jvLjRfKabPAE0pPToTDvIUIC5SI5uoXw54jO0UQ/3LKQc8UUCc3dYoja4xBTw9ux9bPwHbiHmJ8UNqCp95OzxNe2pOhGbUWcszQLDxR7KTu8Rrz2sG3Pc3WhGAHxJmcuRZwLnPBIxd0KnOayKhWYYC1hx9fkRRVm8is4NsHBxEYmm2qiY+71Clia/EgXfkq4npZAIlS+CUjxvra2+snHqdxyTcircm0OF8HLEeU87uEVoNsDMZ4767TliOA9MOVCI5AAJma629wtAgvXAaVkcWgbfdj+9bOfPv375z+bHXgNXov3oBIFQIMNJ7XgoCY/4jXk14aueS5FZSuQoks8lDNcIqqH31MUCqwo/D8Rhb47EkC9TGXo7pEY3ys4WQAvDffHaoxBkTnPChYEEAISgIbF8Mb/PEfmAFwALZbOIQBqlBIKhN2eJH2pe6SZ0HtaJ1qKSkhvTU+olUQvBhtVopLmyyO5eC/6BMc73LhpPkn6AOWmg4muukMOsZr0fBmBCXMP8ACIWIBxc5ZCTSY7/PyqNsABrGhZKVBpljZTUEr4R1pcCR5l881kay6V6++l8dAtd67/OPxTKmHTUzxM2Na1xffmMngcR6zokKnrrol7Xt4W3S1YS99+/I9vaKJmk/Edsr5bSZwKXO4wP+yVFz6P5VL4GQBEVktl1I9cGBSKOVg5bgpzkMrj2QtIbbnp5gjzzLg/HEB5PNQec54Yak+5oHsYNrs+SYSfB0lSAgCtJrhyl/NylyMx3WTOp+Z1lluyg64h+arms1vgJtaYHqk5/4338Lr0HuNRkgxI7XUzsZFMHtXazIpykqEz4+6IAPWyz20hn7AX62kPfEYKoJi5nAInr0URLRV15Sxg8PwbXDEAB1wxul8anesbeA/eC/ACuD1baU/J7wWg0e0jN0Z3NKfcPfW0d2NFbZnTpxnmGlVNjUPxT7l8qL2VUtGox16tJwV0vWZ7Ol3JfbYkgpUT3bngyqklA+DCa/heckSlrpOtRaSghv9BSa1LaV0/lnnme7RIob1XZqknahlVK6ow7eDw7l3KzdNDjORMtraeEHrds/VEwMHvHg+lXWLVpYPiKyhoETj8j1yQ5i7NMQf8DJtqwCaTLfcygCWsN5atzbm0eyXIs1zUhlaUZtsn5uv+5gvUDbWg9sQ9Udj3vBtrNncKoLBTq7t1cekutZnoVhGY6CItCcz4bAVNPAf3r2XRBWsK4KUun2dB6ZrtjSD3RlFX7W2tqLsjW0/uoWFNytxj1u2e3byUsGMuSWbDGrH1mGilqCu19j3TqmgBqEb8JNJHcLIbGI/o7DGC12dFbSbngYtKZI8fmn+6X+ps2SxRjpVqCM1+MNUIO0ubtKL9mjYQonIEhy3BWK0pAumQksPXtqlwQ2YwaKdUxv0RwenFEKJ3C/eOxPKeuQwr7LYBKisW5LoNKxG9l6xrXAusvWhFGZDCo7Z7L2nZvVfuUIs1bnlKAlZpwvJ8OBwPZQ8L2wS2zUupXKoKXgWXkXLxWjXJVdENQAEMNOdo68EIYzJzPWFF7TlJM7exjDlLuVYnmMNZUV77c0vybl7LOXRkuRbryduJmzk8Wxg8P+fV/2bi5N4AitZ0vHan5TqtKG051WMJXGWS7dZF7Y5YauV+z9bTtbkKKQuqzHp6av63N66NZ8I6PJTpi2etqGu0oLyyu1vyrqkcsiNV03zca2qBAhRJw2u0oMg99bUeB0DBStkT16aHVpMAJVYULcVryoMq7ay9szOnD4fjnrRxZ2m5kLUAas/HJfoqGpRYT1HJz49XZ0FluCg9Y3YtAJXqrL3VudNMVYMXh3LvWtzTjtqXXxtA2V1YG2Xmes8xCZIc1N5qXKU4KGsBau3yvR8W3qsFVdgF5+5Q7t0e8kCunYNqgTzOdcG1Q95ToiaTx+Ug+XEvJDnTDJisme0yHCotqBVFN485VZWDGneIOBHBfjiUe7eHTNpcR9Zr2IVt9n2p9dQiys+Dx0j2kKgJxYi5W7l7CACL+9WOx9fk5u0JoEqSlG+WLLfn7ujnxp1/J+7dNUWDOh05Qsg9JjQWtxVvW1FbgBS/s3WQOcOf2SqdbDCqLcG2AKihx4T2kGYwcIO+vZwoe+5ujr5ueyuzssX5NZt9P9R6skdINB9q7T5/dO2eEzRPydytEitqy64uQ+SgtBrqVgflE27y482R5V7VgniSe0fkuLWiBlQc3Nx6upy5eyq3noyS4wcAsSZIKTg1G5aeFyy8fpL95KJsV+FriODtbZPWzHLHzXvz1gDK3fn3ULUgV7eZnYP3CE7kniZZTwJQHkjNVQOqL+cpglMAmjHXrxG9pp264VL2uMnsLf9vQGb5/c26d7Yl9N7AKUUW7knAbTPI0rynMe7eEnWhtL3U5WDw0zhwSuRFaecUVrDcyxrqBrPXTTp3YD7M44ubde9SnVYxIUw5YB+6rRI4bWbtHshyr502iPHmWkPIfYqCXyypZ7BA8TitrDkVqGyBOvzeqoc+5dozhDldvT2AlNdteG3riTqmekbds25e6kTFTbh5XlkVCEljzqO9dWhxzY4jCkggDpGPEdslhUaTzdADsSt0v2Di2tIuT0lKgSb24fomuXY5SyocJGZtcqYhjHH9NEKHAdDDZ8YSv1I8b/J1h+qbTfJmiGrSXWGrra3WsbPBLMw9xT6IobU99Y0Z4xjQMwtYcYT+iYnGCnc36d6xYyx2NTyCiOOAEmBAgLmg+B3P4bUYsGiYmjCmNfaopp2SXct2TWvnBtHNZEi6wzvNAUwZlw+PsKjo+mlLdF6fDn1OuxS3gIkW31zA6kT1eE6PHXV5GHaNksaeW6dpBUvIbswFIyiFlBl8J/WNOsZ7p45hqD4CRAHsiRLKD7dgQd2lzHwulg62h2bnDuZK2dfieUwgJp2uGBd7iQXXhpe8ljV2YW2uCWFhV1haTpF3mssCKbCotBswAIfCTgH3BltNKdjNDkwOH6Ugpe3eobDkFtdw32k14ZFuXWkr97HABMsH8spW5lbPaBWRn+PwNhoaDDd1Ni9YT49LLrhaFdwll3D/tGU4hZuLOaA7a9EBWRUS3Bt2PQvCLXCayjsNBSrTDRjPwyLqXAP5LG3WuTSQOoAaj8FI9U26OgALrKVae1Z551hLbqhcxznlU7PnCUzYzMj1ziWfifFwdZnlgXe6XzNZkcqMhYnuH8uOLCEIoTg/hI7mr919KOi6O3Go8PJvNbWtdaj3cgGnp3XBKUNKZwfbna99fRmQ0g2HLhBkR90fWg26Tta60Od1fXUtsY4ADZXJ2S2m0LkHmxmBaWUq4m731tTcwMRdqBT9CVR4xEKpO7SINRV2LBL6BCzl0yjo1g3i8wQivBefwfAuhU7Dz5taTtc6eiypDoksc04CmW4SNw5yoRx8Dq/jaK3lAla90g74XXm1Un0Zql8F43GXQCXA9FgazeHk2PbYlmfSkLQ2kcyRm3T/8PuSZKTmixBQYvQjCDoVgJFJPlqQ43tT4V4oVQWn6SAVj8NImeC+EHyzNmE99e84+BzX0azlYoGbUFRR+a3SRqnUI40q2oCGbdo6EKj20fAzIOZjaWjVTg7IU0R1OECkckCY0BIbhCz+x75upXk53FGYL7RWrXMKpQq6BakhyXlUKEbrdglOlptiP7sdXh/mkYA/Zl1Ln1/yhIMeQ0m5cl5qB/QHegR9gl5Rv1TvqIvUNwtuAwJED5vlSoWW5Q+lxxjwiIgPAYmTc+r9eeo8A0K2JC9HgZEVO/dWNaFPGJs0grMC2JbguwMnSeyMjUH3BqTSpBS/x2RO07pqr7JAch/ykKuAqnrnp3bk9cv+X40E6C+DCgPy4dYFqj6eSScINwIkft79n7qTM5A8Zba0dpnFAtA6sxaVHqnADkKycu8gRaupcekkYXJyxG1uwBD3ib314tGVQKAv8Z02P2tQyoJ0Kcb80prau0yQCKc89+ndJbVjgr7FIEhbb5lmMvCEwf2m4KQThAkEcFx209O80ZyWgF6OZKRMXp78x+96Rmt3ghiUpeGhJrp0BHPufmo9LGE5cUelDMTGm3OClFhB2NlxX8+W+NNoYIVlQWsqx01tfXAdxDtpi5R8Q/Zh4Vi9m2v+G5mStBGsu3oyBUB1tzTflPV1XWBa0i0xeTaYMD3nlWtvtafyFnTnotXEg7OilGMSFQkc5CBaHYbHromxzAASdmMgSMXCc3PIgYATwJvfgfsaBVIyT5ab2svmpbWtuAFbD4GlavC4qt6JDChQ9WXoL+Lu5cCJ7tWSyD1kN4egkUj3JkqPGmwtiGwPxQhd5wjIxExqbYbAx5ZlNgSonGxyCiWzjZnqwdwwb8Oaur74LG5C3BhL6pcXnTs8/850hD0AFfPgvAO7tlTN7OcaRxoI1L1cHtasyZ3eeTotbo8Lah1jmGGCRrmCssNisbzqkNoxhKHgTYQw7NQsMqcc3STrxgAUlJnhYwoOhBqWTYc0Tbjgbd7v+TPxfsv7UVFYS0ota3Iire8skBP9XrwX36sgyO+fYkFZ2eEmB6Di5rEFkU7XjuVitOSJglOnVM1A2WnWdyr1okB1/ixsGNS1jMv3Yq4cp8cUOOFxll2fAhI6kURfl51JhnyuFF5LtVPSZg1ruHpqKXFnhgK0ggczm+Q0wQlS3EzUBWZUtbkOPZKSiJwCfDSCQ7eD0SIqOUGKAqruWPdcXubnfA8ERAVY3aVnreTQcl2eC+A1RHoIXNANX2NT07LFnqK3XeinQZZwR9dE3+byZLBp6CmP2RuBBnB6SIHTbMJBoThPDgTiuw9fOH37c59vHr/3pS9GdB5XHfKpg+Rr1ONht1uCEltBQdjbrtyCJrkom7pFXgIsnuOhXs1L83LP7PtZOsX+KKioC6jhb83J4QB48Xs1pK2HVvkZjFLNZXWmOJYmLSFYVVhHtYCXAKxcl9/RtdtNdI66pvrW0rUZOEqsZ4+79zDakkqBE75szp0rgtMZjL71D6874923375M3AhLyutW4lU0HCtkFozoEjSRuABKmCt1IQbzPzNFvaD0ClQ2+95mEdvsfU3ao9vWce1lF8V363eqoOr3kWTnjqvPexFi5TvXmMeWtReUm5uNB1jaSHRsbzo2LdCS0+o2R3AeqhO8fkfXMJrNcw5LKoAUAzUZkLqfhRRXIWntXBmLqMRsVHACGL37zjutgeeB7iWf03qNtF7yer7ZpgO9LhoPHgcwUuuoySg2FpJNhZi86JPzhi4cEnZfTebTIw3eUNAAqMPCuSTaJnZwE7iwlpgeodDv0r+tlecS7isng7Zzgy7VHNTCamiDBGi1ZClVJFEyxa3Mtngnkamoc7lW9+F/sJgafXN0rRSkOvrtVLMgSDFHLpXYOTiyZ3mnLimXcE2MuxYVNXEjnDBOjp2wZpxBKzlp+tla3kO+i7uMR9pREZDAyQJw3qCAkSxVMGqso7gYT5Kh+7TNKf5Ct4V5RFhPggdBgYOAQVDCxqRg18ubOa4SPgcbhnfO0h6n0OMZl+jjypGqorwgWfdwbQSsaGUZa1stbh2QQ+Q82TNwrVZtpn67qwPO2qj15Opa0EMAWIc8N4YH9Zt66cpCeUuzh8kpBb2knIADLB510Ro+ybkRTiqBKDdpsLI6FlL4PHw+X+v50qn23lx0nEanMNkBQeNogW6L5H3azkKaGBrW9cQ9Kh+EEQF4invqALgeoSDfxeF/706P+vREPdXKoqXFkZI5S4yrgRBdWwEM/N7oQNAhehwWyFveSkLX+BkdHTI8MQ0H9XBKQWq0FeXVEO/2LPNNet4AwSkCjtyIBZkiC4oAZSwoTn40V/F94bvwqK/nBHmuHms5qctyGfbc0tM+raNZrQD/TNac7lT/940/nrHLOe7UzUrJ1YVYttaT9V5o4UCnVO5boGGsoBKA6gCOpCJYw6Pl4VgDwousn/9Py9kBqcdJ1lNMhksIae/NJ1y1Eg7KMzlbYNjnS4cJYsjdW/wh7bbrqGMpIt7mkVGhIbPxJIAhu0u52+ixENCG6GjmuzrvS2GE8FGjrCiPe0qRchacsjeesYQsSFlryLtxmpIArpRraBeIXIhnZpJ7WbQBQR119EScaT15OqgbqMp/St/cjd2J4iV1zehnyhjo5a6c5qresZ1eLiqUUOkUf7N+by6vIuvb5rgkSTXghOH1uGF3wnqiES4gDrCiqtLUsT5v5VsXdIc61lOpq2Y9D+GSmg1eeKcU4V0CUNTbbAQw6CBTDwZlmHt5T5eEsDwJPAmgDEjh90hEJ0KnowCqx4pqJb9dC+Fdx824d7Qs7JEWb+OcAlCdlATVt0TKQBFAZTwke6+MqtuOxcm8KKCWd/q/hHuaBaC8yUsNEnc9k8bnOyZuAsGZ79NnLdZRxxLunRdl7lAPJvod3bQSiiOnU335U3MCVMZISFpRHjlOYo7RrZLU+SSJJoBByygbAqcldQYzpuMzVcG+RknxViRPQ6Vqrib84E6kpJLldawW4esqbOdIi8fbnuVYI3jKJcG76NUnOUqWJbdLOGYvPaGnsWqqtVen2oF174ZGtkpSDJr8JLnZFDhpTod79IV5HsYljLlQIe8q9105f3+W0/F11DGi6oTHi+Y8mFQOVLOR8//nR+pGTp+yumm+a1SqgQPKNmLpunle7tNgd0dQU8FFJ0wzvD1uqcMrZSwxnYxO1YO+HSEgOE9bZ4WiKlAdKwCU5+7wcPQzOf5U5HHo3zZpOpkIHXTV5j55eqpZ5Ap6NAqGlG5JubUdN8+L3nFy9DxbcYZy4phLx9d1JrSEx8rlXWTPBg0wq6ubV8ea0Ts9BuKd3Ch2FRPpBL36ZPijDuiZkiwtt1H1fECmP6mWFFke3byUe9c6cze2rpMAhi3vwDQCPZrSF5Xry3gdSkx6ZHk87zRHfZw66hgRvaMcjg3YWH52qD61KBPR0+gNeWA1kXtL1i/3CtJhctyKBQkAyoUnGyLP8X/t0RSdkNIxpTxEiqhLRU7qqGMJ9y4VvcMYmzhcdOYuQXJ3OCaHC04FoHrxIcMFJwvaWYCisnaid7ZSwXkC4sgdBO7JLleXbRRAFRJzqXIRXo+xmrRZx5L1uXLh9nb07mm0bJekBYzVw1yWegsfwmPKBexJ2rxv6o1bBp0A1UJvk+3tFroiaV2YpzTHmARQiezdOQSkjjpSdblaZ+8yG+SUQM3quiepQ2qBqSXmngjJE+UPLkFODsYS5NlcJ0Naq/WUK6OyJUDljr7weEFNN6hjSfcuRTFMce/WBCi1onIRw+SZ2lB2xyPK8ZzbsYWtgtR6KE3EjBc8MIKwCUBlSMo5hKSOOkryn2yqy6gI+hwc1NARjA/lonJ13TrcVQ/N0pRfSQGUjWIVF7qiKceOGAsDVO/hxAKAwoRVgKpjC4AC/2IVM+pfKHw3GqDWMhAG6Ls1KHJRzAagvCMurfIqwiftDaB6yzuU1uA5v3cJHqCOOsbmP03lP1elWKYAVCjkh/t1LagUQNkjLkWIrGdxVgKoKe7d3IlyddQxl9zNsTGuRpQLr9RXurtT6TYzDwUWVBug+hC5lThZwFnN6v9WgKqjAlSyvdRiHJRwSn2J1p7HQzc2CVBeFM8zMbMsfYjgNaen5YDikggeb3ZMFnlhslgtA1zH0jXKrWvDM7DZtm4DQLA4D3EGD6aT9+hghFeCOOvipQCqcxbNHAa2OQ6d09DK7M89Qbk2VDNm89YzeXUsClBO9IqnGFpNSSd+T67e/yz8r3Z+yVQjSTVxyFpQvS6e1+bJ9MRKVg+QC84V1ho6MXNwT6lkzWpB1bG2BbUUB9Xr+UzQwWS37wRG2PzIknnoTzPwwpxO1+CSDqRDDy7mJibbKHAiF2CzySsHVccaHJQtPT1b9DhxAmSK56KF8FLljFIFAzpndTOJmrSgXsxSaqWwFIRb7KrQatKqB3M2cGRGL7vcslEEgLrmQdWxdKKmtnZna/k5dc/W+yeRXQxUXoPOmTo7p5JV41EXrxY5kxTn8oM904/torwzfXZ4Be+WEhaWAcbjrPdfRx0JKwqEuLY1X3JTtDpYon/QU+2uNGfb+d6zeLluLrMnKSqSh7+1RhTrRLH2TKtKwsxWk2uSBs6tEZBQq6av8F0ddUzWh1DS5xmYni4lfhaSda2SyWoDVvc6PQCM3s5pGGTKrdwToO6LInlz7x6ZrhKd59cACekhn2rvXkcdSxWui0GptWTd6GCvbs58XT1Jmpcuw6mKBmuXG4mnomvErI46tnE5V9S/nhyoS8lfL5JXVLC9jjrqqGOBcsetpgkhkvfoNQysRHEdddSxZrnjmGJQ0va8dtmto446lgIorzdlK4KXAyj4hbHsSi17W0cdsw4kKGKcf399Hm+F8VpH83/kLoXX6XvCo/2sqz6LmOwsjCdS4/yB7x0wXoXJLYokyAK9LrXSzKK+niIccVGfv/u1FRbnNa4wtD4v3Jf+ba6dj2+d/u+rf4Ih34nxKjz3ygw7z/Z//P0tK+T2OvQad6y4g96De+V86kjM4avMPL9KfI6ViRaY6Ou8z5XPaK7jjRl+eD/m71d6LaPW2MqwAUQr81G+euRK1wnXiQBdCNIhk+Au/P3yjaV/PEUR5X9lJ9ZOrtlR3tJFTyySvi9+l36WCM17c4ucEwRHGNz7yL13LuEcK8wpoU4NB0RfWUVIgULfcx6ApK43N96oP6Vrb9fT6kp2TkVW3lsIlpPW6f8BfZv3tUsI3bwAAAAaZmNUTAAAAAkAAAEvAAAAmwAAACAAAAB3AAIAFAAAhYpF3AAALj5mZEFUAAAACnja7V1LyDXZVe2ZQ6eSgShEVEyCKCgkaSMIJhEfA1EICSYRbQKCIjoJIkjAiSBIIw5CI2YmGNIDGyFEkRZC6JZkEMjABxh8geLjqsG2SfJ/3lVfrbqrdu1z6pyqOlV1/94XNvd+97uPuufsvc5+72eeiVvcFtw+/K63fvsv/+j3vudD73rrz+Oejz/wzrc8j3sS/rbP4bV4v/28WNW4xS1uq0GJoKP0/nd810sfeMdb/rqjd77lYQ198F1v+zo/q3uM56+Pu+8QwPOALm5xi9uMEJPsc0/Tb6R2RGAagORs1AMbwe1pAzblN9CTr3z5Tfa5kMq4TcyeiVYhmoXVEEh8Ts0hFaizMZtqVMNvPSNIrQA2rP9Z1175DfTJj77nJdDH3vf2V8FPH/nh73kgb+Hxr/z49z3g/meefeuEDz0AD3B7ysEKm72r4BpG25PBFJhb/d6f/v7vWER7rD3X/QjtjIcEgOk3PvjeB2qzACI8/onvfvPDu7/zmzvCY28tf+Rt39b9r3Tt8LkAPABimNpPkUl0JlMIQtWKsQjOW/xeD3RU6EAUMNxbYeNj+1l8vX6OkhXYLQ8S8EKrtQdgADiw9rhuABV/q65DK74i4GENCZTURnFtgQh3cMNG9afuac2czhQQU2cLbXINYBFUfuDN39qRBRF8Nq4ZJ/vvPveDA/3l7/zkQC/+2nu7+7/7g/d3xOf1sb4WxM/h39BSYCrhmgiIuBZeEwFzNQhsAGTwSYHXoF1hXXjNBK4zmtb4zYEQJ731UardTKEtmJRAVmpa4v+D32rFCQ0iKOAxQEPBRMGGgPQff/Shh4c//ciN/uIXxn/XkH3v9e/XX/q5h//85IdHgKdAB3ADUOA3ENT4GxYDWsUhQsCChoXrIOAroC7lCc88bGF2t9T847ZQA6kVZlWzKQQUahD9E9b/wPer8KdMnyVARjCzQFZrAuNz1Ezjb8RzEDxqUQSqDpgAKCQBFoAK6b8/9bMDAWjWkP0cPMZ3TEBOrgev8UANv8vTHJdoJxbI8Dc0LAA8AYuAWQJW6seymqQHvnwtP1/50PLskt+Kz1uj8cdtQz/PnEBTkCnEuMfzagZRGKy2YU0gkpo9SjR9lFlrGH2SC1XhcOfvJHNTo1KgwrWPQKIHBmo9ZyUC3ei6BdgsoKlmpAJevAf9AQLQIt+UgAQ/32q2ntltNV3Lb6nnlPeU32pBNczIOzATeWKRecgUKUFQjaPK9OkJWowymmoGm/hsElqkalb4Tnx/Cqi20p7OAmxWS1MNDeuBg4CHSYn5pdpOrd8Q34HvtIdhkp88PpK9ymmj+B/5jbyG6yEvlIB0mJEnAi6rgYARsbnexq8RYDWhlCag2GsG1Ah4bRSMWo1Mfx+FkT4rCIkF4KcJqEr3xQI2BRzCraZ0KTjl9oFaGfgMnw8Q6b7f4TWPNtVGr/fgAfCCaow5HsN1B4AdDFzKTNg4alnYaHUI70kQGtUMcA00A3B9pU5YMp86iXm60xRUv9AbCayKwUyEWw8TNbNrNV7dg+Hg6PcZe3+YFtr/TlwbDrY5EAOABbLs4ONKCTfNAoKWZaQjmGkCYhCgV36puzYw1hx4KSDjt1HDGmmScrIf+RvPTvYgAVnzkkA25zfivuE9HWhhT/vPO3oP7O/E3/h9ACj8tqS2fzUhA2EaRhVTAs7kvE6oe8bUU/dIptIUA56GvGZPSPi3CpLVIqlhtfpNR4O9XkOra8FnqnlHIKNGTG1siAInDkwQzMUBxK57w88/au3oKxt+4/W68BjXOQPO4cRvYi46UTeCADQShvsp1OpAV5NqD6aiwCnjeH4IZSAFLXX6dkLRCxhN381/wx/+1MO/f+LHHv7t99/d3SvxObym9ZqVXsfWv98CGf1GNLk0cz2lGfOQ4X7tbTrqb6DrYCIP179xjTkAi4z8HfxcPPmwCQQuBQ0wEWvL9mQqy0SqsnsmonXAQ2DwHjULW4AuPo+g0DH7n/zqw2uf//jD63/70ojwHP6H1xBAtroW/i5+Lr7nK3/228nrwP/wGgJaizXptNt+7bl/NClz2rJqa+q0b31gqksC38nrJR91B14P+DxMCWApSyYQZ8ObFXrWjoGZCEoKXNhMhow1sjQwVa+RNfNr9T4tXGfKWWqjVWA4mC1k+lYg2znzew0HQABgePK///jw8HC50pMEXbrX4LUED3zG2mgZQYjX8fDVf52/jtf+edPrKNLG+v0EIGhaSm5P8dpBa+75raXGCN6hpqjJrL/367/Ygf4IwK6vB7/h/95viCTWDZ30VNuV8Fynoejpdt0gnNCf/dQnRqekMhU2jQ7NrZjJMhEZI5UOoZrW4C/ZKcBAge/AYgCKSwccAAaPxqBy6d5LAFx6HdC2Ov9Mdx09OOF7iq/jySbXUbO3uLd+MQtimqjKAJJqRi14DnJgzVvQO7/pGzrw+vo//E0H9gQw8j6tF73+TlEI5/36G+xvZksrcxCERgyBE/i6Qdio115+uduEH/qWbxw2Un1KuOepuNaHNJTWXBkCjMoTz4KWNQ+paanDuLWPpDMRr2v0qGk9ggUep8BiQnhfByBPusf4LIJQzXrxOvhZOcBqdR1b+cVSEUrrD1NXwNq9nvNh8bsBXi9+/LcGmaCcdO+/mo8EPXuw4j60r5U3FMF6qi0YhoLPDem0rk9/5uH1z7368NUvfqHTvriB2h1BI338jFoAo2bUMdCVCcDI1LZSJzGZnJHDvXwiNNEGwOg1lyqw8LSgXgsjcJSabngtzBhqT1XgueF1bOIXkwRkalp6UPIxTc3RgbVQ89cAlI0eKn/j4IbWBXkg0XzUiCSuSbUvbYAYCLRC66KPwYsucvEZLcPGYINwwoC60+YKZthAajvaGI5Z7rUApr4tpj7QIe9FEMnUjB7uncjoAtdKwBi0nwrgoI/r8TpufrTNruOqie0FYBMfp3EXpA4wmnZqStYcnAQugo4FLlob+B8Ob8gADnIe6iD6PK325UUeQ/vaWOvCc/R1qRrMDSJ4gbBx2EBsJExPbKwFMDxfakJa35Y63FMmA/7e0mRYkgaB7/va//z91zYDLgMc+Gxqvzng6jQWMff2vo49on1z/jD+byhbuwJIyUGmGheBS7U7WhnQxsj3nTxc5YLy4GlfuLfaVySurrzR16XqLDWYUSeE3tdlgaujHtCwkV/68z8e+cGoGtOEJIB54DKYCv0py9PKbriaCcz7oU/sqJIRaCJ0im8KGAY48B0pvxPTMo6+jr18YkzTocbv+T+p+ZekVXimoo2800xUbcvKA2XEal8A0VTqRGhfCyKMPE1yWtcQYXS0LksEMDKOBUXVwJSJLFPmTAM9VTXj+rCM9R7Y56J4q/1ffRRwSF/I+blaXkcfNWVk7QgA0zwxTV/I8YumVdhDLgVc1lSkY95qWx6A6frw+9hf32pf6JUXiFRxQx8lu9nsT8WSn0E4r3/rqZKk64bSD8YNVxOSpR7WB6bhaNsn3HPIg8H4niPLRHbRdgq1nuban3HgH6V95RJH6bRPOfTZTMDmhc35uDQdYg64Bjm5vkYrFcjfXkpSOO4rb+ynlPV1JRz1c2RNSAtgmvjKE4/h6Jxviz20WiXBrvN1XZoCBrUerO3E59Rrf0yEbX8dT/zrOAjEarV28JG6GuZ8XHOmogdeqn0RIPE4NSgkTMeKAmwvqRPAwW4KtSajp4EBwPDZYAALYPg+lhjlGI5gNzjkC52ve9AtsndpaqpZ0xGHiZqO0ICQOLxFekbxdRxoOibTaiRTn74wq4VpI0E687WUR8enLQGulOnIpG2WQXm97wOZKvxdthuqazKiHq/EZMwAGL7Li0KyPswmnOopicc0M88CWkeBBrUefKeabCOTcS/w6q+jZeZ9Sy2MAKI93+zcx1IfVwq8NOpIcPWSViPqWHGzwzS4mVCnWaQ8G2WsADA8ZtRRAYqDNyxjsROnRhLP1ktr4u/aEbzwnSyaPuQ6xP/Wonh7E4e+pFWQn1LVGNbHtRa4kn6vPuE21as/uq0W+rtydYzqS6n1d+U0MGxaqtukbVdDlf4Uvq2Tg9etjvK46zjj/rDDAwEj2yiwf37inF/I99bvpTlfnJIUfq8F/i6vayU2jkMMtPdTtb8rA2BazJ1qWaMlRWfuXBrgdW7wsh1PSxoF0vqAf6vWx1Xj92J+WqRMLPB3eZsG/8BoYAZTJNaCl5iOnPKj4KX+Laj4jP7cQ8vlo8HrTCB65tbUXpG1ZwGwbZKm/KwFL/V7zaVMhN9r5uY1HWQtWMrftdbnpU57jf7QOaopGocmnIbDflXU8+z99TWf0Nbi2moQ1i1uDl59q3JvtkLkey0AL2o9LZz1Xr6XddgTuM4WTYxUiftIlag2I3s/mEa09UAFrwLECGBbO+0BXql8r3Da58DL6VPfwlk/B1zWMX+Xk3l6wd07SXVoUaRJqtf12+86zpOkuiYaqekUtlUN+XNtukQHXsIrzG1MOe2jv33mNpecuha8vCJtD7g0f+voSTCb+b2iPOiuQIzafgrAWIwNAIMDf4ksdEXaxmmP76TTPiKOK9IkaHtvBV4aVbT9vWiiMjhw78A1Mh0PLswe9fHaozC775pw73MmU00HU91Sl1giuYhjgNcZwMukQ3ih4BFwnTR/655b4uzhuH8atK5Uu+ccgGlXibWal7YzD/BakeMF1ZgzGYeyoFrwMs75nMalsx6PGNVOtZ20SUfQHZoR4n7i63ImFuE1BJkW17Glr4t7QZ4g7T3EeIhESoMABTAtGaqNQqZyvTKj0WIobS14aYJqFXhloop2otCeGpcyJBscqmDg9+qpu2aq0DnbQDe4jt5c7L5jAejbXlyMbmMvoPnjnqSDODQK3nKCuU2lsABGi6IGwAK8dta8irPrTfcIC1w2DaM1cGlGtY6XBzOCYBYAREG4Ttzj2kCjydkLc802BTAHuOqvY+UAjv59a/vX20RRziXAumMPyIdaHI294r7tMWvTlhSxgHotgNlcL/YgC/DaILseuVZedj3us+B1/R8jMLZrhPq4umLvFZNcls51pGBQ3edgBjalY5SV/2O+D5h2TVvpYfSZCP3eo8+SI9iWOOf7vvWDdrkAuLTTg/af537Q70qy+4LnOFyFwt/KrNTrTZmQ7AqMQ3suEz+y7De6IYektDQoC14CXNDarMY1mvvYWOPyhjPoBG8vETBVlMts/9EMwD6IUXP946GzTxYMnX2y3dDZDYff1gCXHV+G9UwNzZgj+lFHQzXEnGw5JTsHYPibqUEpAMuBl8efUd9YAV7UvNzWzx549cCFDYNWhTCybTXCnuEtfVzebD+OR6sVDgtiOkptSZE4nef0PwEA2OX0BmaWHseU4bVDOkS/D2sc4kuuA5oWr4MAuAi4pMc8tZU1+6LzGQEqqZ70ezjxaW10B38GwGo1rwCvtQ77TBNCbhTahmDz7IbuBVxqInKslO2cuZTsDMAlVQB8LYCDWku3pp//eAciWMMub+j6GM/hf3SGs9h5i0jo3HUo8TqYdrFG66OZSLDJtaKp3RvV4IZifh0Y04DPmEZhe+Pj8Aa/cwygBTDX5xUO+8aaVwK8IHDId+GUbFWlCVzahqRlXo4OXVijbc1pYXZoyCItsdeAqFEp6fMla8aUD49qrkOvZfLcysx1rBfXbut9yU0G2joi6c1ytJYGZzl6Sawph33S5xXgVe6wZw+jSTscB7w0CdXOe6T9TiZqCVy4zrneTFsDmA4NWfvbqCHMaQpuHpQMLXHJ/F/z2bxZmSXXUbs/uKefqvXeUNvXA2ZrPxgBGY+pkdvfpVn4JZ0lCO4Tn2w47NdHG0fgNZOEyhOQ5lVTjcuZ9NJKOKwfbzKMt0HgQXPTNCdNUz6Y3uGRphcwZ0rTR1r2SrNpAHvsjR0w26pelgDGdja2pXkqiTWijTuYjblGhJ0tf90IL5eLwMWuFJtkrGecp9b3sCe5o+G2EnqJyjIPijlpTB+gicxcI4/4f+ZNwaRiPhsBjWu5ZSa7motet9w9AGwLE7/kN+KesuNNhlf/Vzjsj9C8BLwYWWQzQevU7gS6UVsbTYWwI6qOEA4GI9ZqX/q7NAdKS1FSeVAeEay852n28rMYRVWTdK3pqAXHRx0u2iOulftCNTA7QEYjkGwlHeC1g8/LNiLEJtFchC3PyGIqCbVVuJrN47yM5yOEY632NQKtPv8Ja8j11MkyNE+w9vCpsEmeAhOJz9nXg9g3Sl/DKPMWKQdHa12eCYl7rvPWfKlOd/Kk9X/pEI+Uz8udIhRmYx142S6qjErh5Eg56FsnoaqQ85Rakye05ckO7WhSyF4ZKWWKB009MLEOO2U0F8AGQcABgr2A3/HLX/rshP7rX/7q/3CP/+N1eD3eh/czkRifScHGZ2saA3iAWkGtBk1NlL/nyD2y/NkiZUdTKGwEUofJMAPfdpwleHmtoAO8VpqNFDKcGJ6DfsgublxoTSFPDUw4g/ZVWzNH85Cgxc8luGCdAToAIIARS4XWEIMtADQmFoOwpjpHAI+XzBKgMB6tdc0FWVqkUEBm7ExStpKm+RgO+0YOe05M4Qmqphp9TMnIYsuUCPErtMoVWiMUk57/BVFSMKyOm6ePBEQNCxqUzXi35TxDCY9z7/WaH2fUXwatDPtKDQ+PqYnhWmhKlmhhakKdZZ8m8xkaBJMsn9qEbZqP1h+cK8wOn1dFhr3ObGQdnyYZ6km6R2RRzRCYO2cUCDfIkeqk0PuS6Mim2UnzEM9Dy1LAGnV0mICPgNpwrzQFvqE43JQGASghXPSTqcDr/Myc1lLQJeHQg4aWA5tttjhs1SdrzUebQjTXjDCSVDO3uU6q6nj1/Fw8xVq1JqHAn/Uk15IqnYKc8tfhUGD1gTp0OdxhVNtoujkMdAUfmJB4vfqyeK/E18BMnNYxXkZdLvg8PpvmJF0ENCXn2hkVCOPpzMcWaTw8bG3+1yh5u9fUow30wpudHjQawNH7OjwnJCMj3IRWfi51/p7JXPQAX7VVTxuh9qqAQG3rZh5eRm1wLFgRlNjoUaOO3j39WSwsJ8gBzNjpNfW9+D5+j20kyQRau+/UPtl+6Gx7pVHbVq4ONR8Z/XWDW/2hH+C1EXiNRp+J+uvVkNU4qbfQus4oCF7CasqBrWaizgK0TQJVAwLQMDHVpkcsEViNMkIzGMzUAbQuIw0N10MtjC6FnI8vG/Y/kfalrZ9aVEhY35/6v7gXlDHweWr0WYBXDrxyQ2evi49FVY2HG0/mbWku8lQ6S8g9R+6UcalHpL+OTnHcd9FDaTtDwKDZhs8k0BAItloDatjUzHB9arbefGI3LYzAyevxzOSZIuPTHTgttS/bA8xaLpArzm30wB6vi6GzC9IlWBenTEibfY+0CJ7i9yIIbnKvyTQnUACMh6EYoxbPN5CwXTpaaiGamqEmrHXqQ0Mj4HlAfU+aMnl50kGlUeMAr/6R2noKvCJNYgF4MTeFvhxX3W2UFuFFGM+udeWmLjHBF4mJMAG7ULm0dVY/E/6n+VZ7CzODB9jnCYD114jn4S9joqXywNmd9Z72OdQ+Or7KrV0f1tynbGG93GsM8KrP9aJfy2ss2CrJzwMvnEi8lnsQBHfSuJnjqH6lW+rDE7cn2hFEs/amHV6mwzcSsxptcOXsezby7zbMUbR5kjZ9IrXnkeO1INcrJ5yto4s2m/5ehCAZceyL2geflk0c7Z+DwGuh+9G/BdcCDcsbWEvwtVOy703zstOsWuUp0nwEb1BL133OHM6R4zV3A8IXl8BcT5A9hsHOtMa9G7NxNDfRGXSB51Guk4o2HZlKkAIvamAoc1Ht6x73rbXfawRgTvJqjsJZv8LvpdFFbf3SWuuaS9y7JyFQkzEFAgCJM9UBaifQ3HVb0/HM2fU5oLYVJS1H8RVXioS/q9x0TNnde9Quev4uJjrei9noal69QxualWbMWxBAFE/Lcc5AuJ4uuJCY8UiNkQGJewYvrShpPbU9VfsYJuOK28fe9/ZXvTwT7dHVyieQctYzC/3sAmCTHm37bKYbpMCL6RFnA69u31Pmbv/cpL3LnaRKqMO8dcQxl7yaCpqEyVhx++RH3/OSl0m/5aCJJeB1D5HGVIb94O9iMXQGvGCmnUmoZzWvPkpq/V50TLu9qd6g6RKe8x6PGQSz2ldEGStvOGXVRLOF13tpXfcIXrxG6zeBUGP2YcpvRPBCRv2ZymnYviXn88r6ve7EX3mU5mXb4ExMx/B31TnsbU6X7c++l9alJSdnLu71TEbbOhuPcyajajDetPEj/XegIVE1CV6PZU2aMnEPXUCO8nlZ5z0bF3oNB6KmsfDm1c21moxTs7H34LBPdVKFNgKTKif8WhqEiCOTVI/8PUxSzZmMVvuCdnmPpqMmie6tec2VUuHaApkq0yS051Dr3JeSPK+a0iAOHT2ih31tikRO+9q7NEiBi8XXbJfDzPoc8CLqCP+eHnJHzGu0pU6lKS65XmytD+lc44HQvua6Sjj9vLChnSax40mUqwerEb69wUv9gjarfs5ktCAAM43Z7XsDGPuu47vZpmf2uqV8aGI65qZA77AvpXzg7t/OfM52SZHrtaKu0fpv9vZ1eU77mfKJQ00Obcio/f5LHPUpAIPzniCyF4ARuKD1Df3FpMPqPIDNJ6ye1ffVsinhFpOWIKOBVIVlQVqoegRonWloaa2vi9pHp3VpUXMFEcDYfLD1QF0FrqGfVwVwDS1zru/B7+7SQ/rhEvR92WGsZ2qJA5PxKPdIURuh0L7KCrJZ4nK01mVNj7N15SRw2WgsaOTrKgUAAQICGExI7AVb5Gztz6Ozms0OWcdYBVxGaxy0r0TS6tEdM3K5eUfy+lw3jkhYtb4u00HV+m+O3ExrepxJ+6Jp7Y2QV3NxLkpXAmDQaDjNZ6s+XwpazKIf+ucvAS4TdNDIow4eofl4BgCzU7RPcVBntK9IWjU3y0CszaO51rK3d21ERifuHMX42rt/aH3TAxf9XB0T9qPJloLAxBzrtTAOw9Ap1zVrQR8du7kCFG9tqMfj1dZd76WrKsB60HxkVI0AxiDMEXvJQ3qP4TGlGhcHEONaUiVxb2jfF1RPLECXGuEM3aDJiA0F0/Ge4884Sah29PtWpxLudWTYXoyvoKVrpH4umkqPBdhP1gOXAoJM8yGI0ZzUgRw5Yotn/B5O39bJRJte7/UzkWZBE3oEYL12wa4KTM7cYy91H8FHevi05medz2hliXIG9wjWJpWYDe0L8vuGMSHxQwFW+OFz5oYm7GEBwWC4Zy97kM5y3NMvlhrW2hLElNnZn17HwanGdWs2uCFwWVNS+twDcHReYwnh9aPp21uClgNgLNpWAKMJiX20INbSnGSNLpsM8Dpa8q5qnOQZAhQIcqVyplp9bh0gx5BnyPVTCWRA6LkGg3O1XpxuggUl4blOEHog4+bQvGzNDBx2SsbXSTZrHPp8P387GR2/F4w1gJaMu9fI2jBMowUYZMxJHU7L4u9horY+NgNr97nGx+8CgGGdvKk6CmLkNaw9wax2X/lavg/7x8/rpiP1zvlWpiI/U+WCgAW54eBeksrZUv6lRvY0RA+f90zCrUelkyEGwe5Pl9aamDI+QINMoYyqpMxB0uf1dWQeDmbFyai/Tc1lNRWbalwlTvIBoDK0B2ClNLDrPdbJ9ru3IIa1xppTI7FDX0qI+0uzC1oK91H5pumoPtGyGD3UQ7aZifwo98/flTbWErBKVHFqJwCS1gxCJrGMAr8BTzgKgFXLSQAmPq9aJIj+h0Hdd3x8gy/nqlEMwLU3MNwRDf3uexPSrqVnXtEXlNpX/q3Pcx95j/eqtt5yvqg1h+m3Oqw7bg9k59a0KkCLiM+wuzp8dYqyqt412hgnCw3ayg5RHDKOgo2SOouVNImSAqNMjv/bFkBMQCVwDePLAqDKTMgriA29v/pE3lR6zBCB476YPXKJjnB5re51a1cGNS2avqValsobZVNlkrQoQnvFh9NpYt6U6xy46ELQeUuC01edv4xOaZRqbvEUGAliGiXcMzpJ4FEh0Ofs86WfSaG7jTC7HGIqlvrCznptWD9qr0v31aO9U3iUvxW0SmTERop5D/lTeVQ51aHFeH2lCXq8FpZKc7AFqVBZdeoyh50+ln8YB+6ILl2mNULpuFeA42iuXMa3RuiGoQYnSXhdTKJtMRWiWaRupXbDVIotkk6bXGOvrXY9wHozUrPx74W0F73mjXnyoPl1kB/IkQKTytucbFIWQZpoXFSBccWNw7pU5LQtNd+Yz0MU10REd+CpjVIlFg+vxyLjM9nzKaUec0O9LPR7IJoaEK5bX65LvUZjI4MtwERSE9gBFXuyqtynMv+sSguVlA+sKyKRc6bkWYGL0cPUIU55hLwwv04H93oAZWXSjzA/1r/SWuK0p0JzdV8tLJf2QGRnN4jbyXvZLDxugQ0nJ7UxRlIs8hPAcM8at9bpFFsRBAoE4Rq0rVozsWc4rBX25JYYupG5aSZYay8washNAEwEiVrDIGi1xdx9LzCsM8BLUyrOCFrKx8rfVtOiTFDLYmBHAWq9PN4+T5OXGUTLAdhu5UYpM1H9WV0nCHYE2HCR5hfucWwXkd+iPjdy6O/eOBK5lYnY5eoMvq1lwk+BVl/F0J10rU9KhB9/2xbSBDDsx03z3rZkCb9l8rtq+M1obwAx9S2eiUc0osg2TbZ9jdaM4u9RFUOj/DrPWgIO0I+W1cJad6tIAZe2MQHj3DKnL/vmGIkAkZlTAHbEkIMawGLCaVdYTaFaU6jc+6B4uJCxFcBqza2x+fDoA+EBxlOfPhAm8eIxvlOLvRd1jRCg0b2mkCxtATQ6EK/3ODSYAHwmn5g2V8wBl13rPXPstBaWe4RrTVbXtAIwz1Qkg5JxmtWoLTRdOMLLAzBu+il8YD1gsXQFZguEZpWAJwRS14QMDvX+ce8us9qyPV3pe6S2ReakU1iDK/o8Hk+08xmesVo2zER8LwGrtt99sX+wBzEcJNTGjgIy9XHxEE4Bl67v6kL3DXyR4BNeW8qhv7kJafvKa6iV6Q4jbWuDRbJlJWvNCTL3GUap5QBr5I/Y8pTMrAnzeJi2AlCY+CkNqMH8w2uhUTHKxNFwBDEKD0ep6XdSU+d3TgM5/vfiugiW9KVhLwlcj4Nptz08VQDxmdgn7BcjlHsCWa4jrK7/TaO+LHYxbKapmY4kPOhSaRybRiGtmmeBa+Q3Wes7kRYu8Dt0wsznak4PR1ht/ylGYFq23R3Gz/c0mIRXxsdJPgGslqa2RNbUR6RdawlE2GPN89E0FdbFaTsc8gOHww5g1As+TQcFMZqVmkLDYAIAlKTfy+nZqm0pEDat63Ry1waNrK+ZHICspy15SnvM22x5q+0ucgPQ1LvuGXgS8qedadfKtvJfDsDwW5qZi5NTbgtmIXBdCYv22ssvP7z26c90969/7tXHKNsKDYyOQ91w+r+gPTDzfQ2zDQmwfaSK1CUuXpkbNJiE2pVhR9+gjc5Rg7HVDIwY28xqr/KBYALzcIgoqqkivxWgxu9UANLkZdtWR59nnSD3jgKgOYN7mUcjjez6t2pkJAJaF7nswWwJjyl/0n+oQs+D+GYqLtO4IGeQN5U/yt4m2qwDYJ4PbLX5mDIXKfBbnnIEpm7hsGj9wg2Pr/SYJnBZbHdT29jCfFSgUrAig1qgsht3SHFywhdBR7vNtma7a0tMOtZM7FFSo8fkjv+DFRQeIOa+V81UXPtNcz2uysACGX+zApo92FQ7mwO0OXNx4uurBa7r2nVKg8ibyh/kUuV0q1xAD4g3MR+96CJtap6w8w7Wsk4C+P9Xv/iF26JZKlxA11Y3o7y8U4sJrDjdeFJass+T+dRnBQYYTiqJxE0S/U5WJgMAYKIhTTSaZErM2Rn7qi7lp70BMU1uVFDUejqCpJqy4D81tw9xSOf8Rc7+kzcGQON4NgE0+tAs77GDr52fQGUCzw0TxWUdSnxXE8UhIX+QzxI5LpL5kuHGS6OPOXOxJJrDhEj8YNAjo11czYk29gjxEwvoal/iK8vZ6jzx1c+j2hcEQ30YYDA8xj0fk/A6gtXtt00zk++iUNmtZnh0jqvvCQSwGTURXOEct8mN+Gzsj/rYtGxlGkS4nAa0ylsF3a6dvEpeUv4izynvpca26Yi4rO844bsaaV0Z2QPRB+2nRfgyP7f/nkW02Hz0Jvkows/1jEqpoPhBHvgULV4KvMRXNmhuCVtdF4tOae2Zf8sPejI9OTORt8N6VO2mOfhlI9tG8y4F0cYnT81aj/ueZfhKNGNaCCqTDJDoIeL6jkVzsnu3Sv7k/Z381bh6pE23ZxEtmlZkzUXNHRkQ3mNcKUGZaFH2BwkDcjHVSVi6eNyMlK+sMzX7DVXzkc5i/Y02UuPWdQXtKuBv5N9+O0Ru2ol1d4CP1Vwkn6fkYQRgtZrX9X74DuPkn/jKrLaWcin0MkmLyM3CLzUfU056D+FTzJYFodQizC1gD0Tews/5ynTDyAy2hEVrMj3fQVDQkd05bI0gD1vNa5tYIDl5yCkAFYrDrNJBeU8dRjMWUZXz3tO6uHBV5mKJ+mkQfAREBdHGokW3C28YIqt9hbYVdLhpmda67EFbqkGllIBctJGAl9S6FpibnvlIBaJa+0LjfK/mCGg4Gr2+NGJY4ruyi6h5XtbWLjlpnNMmxxQsb5lzNgYF7VEbCD5k1HfukJ21QhxLxFM+RnleIqtrfGVzkUotXwPeeDiUHOwBp5jn7WdO19BmOKV1lWpBhVFDPMbGaYa9W2e3ALxs6oRqX/QjlKSCBAW1NhnBh9Y/S5617o3V4CVyRtnLZdjXgJen7aUmPDH3y8t2cJ33KV/XpF5sxsFYYsJ5ZuPsJBrn71KfV9LkFO3Lhp6paYYgBR2ned0K6S1/eq4Nz2ops0LSMjYno7PfVwpeIpPWHz3r+8qBV5Eg9whdAiQp5M/lbTF3hIl+Nm9sFF0piLBY5rCmY6dt8vND+wo6JHn4MtFCcjKZShlSuRgSvSUvizKlMpbLC5v9voIgQQlgrwIvdl8s7Y2UTDZ10iSSiyLh3tGiWOrzxrjReC83gECmvjJf7X3M8Lamo2WQcNwHHeGo94SYvMrC99ShP/iuejkYcizFLePlZSkN8jUjq8XpEgVyRFlmF9Yi8LIZ9dYpuLZGagIkJpdlNm8rp8VRxRVNadKNokJN1YRctl0OoQra09cFvrOJm1VuHPFdqSaXjOon5MuNTBq5nQDmyprkVDDNzbj3MuonZQcVphORmurouARlak+PeneVOgELElfLkN73KzDKOiq7CAraydcFvvOibjX+WFc5WCFfNnDmTkhPyH4teHtlfG7GfdZkFLNscfmD/Gi1rWniUaXl4hZFLGeSXmtVdLZpWeTvCwpq5KhXzYMNI5e6MoorWTxnu+OaUTkeNSOoaMiQm2peZDp6Y8zmkjVT0b+cKTlxqhvighQtak0SXAHSe9rXpKogBCtox8RUq3mNDtMlhfC1WpeQ+pJz8jsnhyXRzFwmwGRcWgq83IUyTjql2aLPgnyQJQtbFMGcOemYT6NrwMERkbAatHdiKvhOi7B5mA75hwtrJYuSyJfKZsrHVYkZOYViAl5e+xvX30MT0hZ+JqITVYmra2gD8ELCHwEr/F5BZ/N3kS+HxNS9watCFkdO/pnsgaFxgklJyvn9Rk57W8/IKIdF+VkwMhe+Rk3dFbwSqnpNdCcoaCuT0UvSXOXC8NpGNZbHkZO/AjOsNWTrj0d1jl6kMZVLUlp+MFx4yes3Bq+tSzFuTtJLgFfQLj2+bPBoq5K1PcFrSGEqLBafdLpI5GCOIo6pSOMgsFJG0CWgFvTc0tyr5ibjWoe9WSzbZtdbi6CgdkNaL0Nvf9um3E1M3clhv9h0LFR4cK+JrKm1GEUcPfDytI3qCvKnBLw4Lm2pryEoqNb3yjFmbxjwcmQ4pYWOwMuLNHr29Wk1r5V5Xl6Up8WpFxS0RvvfIuq9KM/rKM0rkzIyRBxTkUabnLmk8d9e0Y21WleJvyEijkF7Rhpb+V130b40gLaqQWK6v1cXcZzL8aptuZyMNrZYrI20rjmk98A8KKhVZr3Hf1slSzfXvpwGhiUtpt3W1HO5XlXg5RVN2zwvWaDiCOVWOSUN+ydFh4mgPTtJtOov1zz30mv82ctMqktMsvh7KXi5SG/yRfClo3YbXqvYVotV2WpjTYJglAkFHVkWtLXbonhO6lbKhGnVY7HDrcwpKRHKRxsdYdUOEXbGX2o6iG0YuCVwbdgs0Mv1ikTVoCMTVCc5Xhs2O9wUwEyjw9R0sSRu2F57iYYJo2ijN3SDHSWKJt6WCLP0wZ7tI1QAWrYJ4ZZ5NrjnZHAyDh5vyjxBQZnDE/zGA5STpEsbgi7p3rCVTGqjw1LzdS76n+osMQzjsIM3mqQH2OlAtoPjXEGo7Yzaoj1zn2mP383kOISoqbKH1hW0h/YFfmPKDvhwkMMm/H5Jd30pkMlhMv3WU9QTaSMcxFFd27glgLFh2Wyrjb4dh+0X1KSvPD6TU0yu34PF06km0cs+qHkXVZnS9QhalxtwNeJ5r99erj30qAdfZrrQFlpotrYx11WiWXqA6ayqnRct2Ra2+w5AeHLT8AK4gnbiPZf/dqytrJbJBtc3m+NV3M9rx0XbohNjUFDQhjLptXresZtsdTPCSA8ICgo6W9pIEXhFTV9QUNCZajxd8MpND4qymKCgoCPKpIqmB3nal53bGKZjUFDQniZjYmr2800mZgcFBQVtkSheNTHbMx1jdmFQUNBRJqOjdU1NxlSy6tZ1fWF6BgUF1dZ3usmp9ubVObIN8mOd4wrtKxI9g4KCZkrzgDO2DfaknjF1mzMd10zowYXFRgUFBaW0rpzJ+MzczZYKbWo6hvYVFBS0wGQclQTVmI6ThNUFAMQGaFu0bA4KCnr6TMZcYuqsyZiKOrK/1eL5hT1gAby27HwaFBT0dKRHcPgN+5cVRxnnoo5bTO0dqs9D8woKCjJalzetvijKWJPzFRn3QUFBO2bUl2tdc8XaQMdmnR2DgoLekL6upNbllQOV3KztCVREyj6ex1jyALCgoKA1wAUcAZ4AV6zWNWr3XHvzOqyOnffRHjkoKGgBcJnUCM9JX5QeUeP7ovk4mqgT4BUUFLTASc8pXUWtb2pvXrcJmo+4H8qGAsCCgoIqyoAUR4q6Ryy5ec77MB+DgoJamIuLnfSlNY9qPm45ijwoKOjpbnkDvMiZi89sfYMaZ7+Mah9S+iP6GBQUVBJdBF40Nxe96CMATFU9PEaOBjofPs6ZCwALCgqaAhcIOAG82Dy6WHLzvnzceeISABYUFGSA65JuMrg2p6v09vX//afftCO4eTEjAIvyoaCgKiGHSQW6/v3KlV7s70eE/yNSx9fZxyS+7mzlP4oX1V0jtrgh/yJH14t+lgSwK13EpQvfv7bb2KUaH79b/xZGekWZI/H9s5/HlkDe92eY9kWs4fX+hSs9xzXt1vcrX35Tv87P9c89x9fw+f59I8ZPrtFJ+60tEcL+Pd3ayfq9IOv0rKHn5LVcR33uRaEXuE9cT+VBs5fczxf4WXI9fM1z2MtS+dPX2sek4e8bv3TXvIWMJHm5XwfdL1t07WXRN/NzbXHDIvYL+Ird4EEQKYxm4UUwX3AE+jm+b7SB4/e9qO+R514YMbFsvF6H/R1ZSnyO+zrz2j33ovj6EkKuezLaPxF27o8FBAsOCdB4VvfWua4xef/faU2P2MNNrtkH7RcFUF9w96CAlz2CUgPtyio6a37H/wNyN3+EgbmR1gAAABpmY1RMAAAACwAAATsAAACxAAAAGQAAAGIAAgAUAQACJhTkAAAutmZkQVQAAAAMeNrtXc+rbNlVfmP/BSeZCTHgxMlrAyKIgyCShwiRTrCDP9I9EhyYdiQGBAUh+kQQJCSGHrRo9yjygjwwTQISpCPdkEQMXAhIAhkYQ6FpaLzXu07Vd+53Vq21f519Tp2qWgcW9eNW1Tl3n72//a3fjx7FEUcc2eMbf/ZHH2CJEYkjjjguAtjuXvrkH0J+9IkXf2gJfyYAMI444jibA8B299JLd20SoBdHHHFcNMgdg16MahxxxLGpoy/IPYj8brC8OOKI4+SHANFSQBcsL4444rgyoAvAiyOOOC5QdQ3AiyOOODZz7ENF1ga6vYQNL4444lhNfT0V0MFpEXchjjjiuFD1NdTZOOKI40rU12B3ccQRx5Wxur1Y6nXk3MYRRxwXw+qY3U1zbKd/45zbSEGLI444zpLVzbH1hb0vjjg2cEAN+/jP/fQLn/jwh17++Ic/9FSEn9//7fnkOb/mz9//Bgvea72u8we6Y+YXMy6OOBYCMgKd5wRUNyR3K8j+XASSOSDcmgobubdxxLEhYBvZ2AHQfvMXfuZ2JTDrCoQCgqMK+9ufmkoAXhxxXDGw3cuZAFuR/OrP/tQg8j/96W999O7NFz82OgcuCfwC8OKIIwNuSwHbrz/+4Ag0/PyXPviB8bn1Gp8X4d/i1y3XIudhkfd//8kLFwV+AXhxXP0xGPn3at1NT7bEgGUJAIrZlQAMAJZfQyxg0qKBsfV/0NeaBL9TApl1Dca1RbByHAFwMxgRWJkGBgYoAQkRURM//7u/OMizz/zy3Xf/9sVB/u0vf20Qef7f//DJ8X3rNT4v3+ffEpHfZ7C0QAtgWMsG9e/IOUzgWxrQDHbpxeJN3h8/H17aODoBiDbcT8Impl7K0Uu4lnpxCNNoVk094JDfY+ABcIn88O9/YwAskbt/fuVI3vvH35k8z4n1G/r35JwWMAIMrf9FXreovQB2+d1jYOkEbAq8BGSxgWjmy8LsmO2RrSE6cVzhISD12Zc/8qaIArYunkKOI+thg6NrrLapaUDAAhPwYEZmgY4WgN7SkgJHeY/ZJIBQQMEC8lKVnRnfCHylaq4BbAJMIimAttR2z+6pWe3olT7Mt1jVcUwAjkFD250WDZcgJlh7vTUszlLVAGxgbBaIrAlkvcBQg6AAINRh+X/l/9b2wRz46Q2CbXwT0FPMDeAmwCZj3kv1Tpke9PvDPAngC9VUs6IVAC7HAE0VmDypNy0AByO8LDpZ9BYwpIBN1Mf/+uKvJIXV2t6SO7dIKQCCAbItUI9Vqaorr0fQI5UU6ihvnittoGkJ0Luu45AR8HxOSEVOekzqA3ODXbAa4Ji9aXW0lLExyMl3/vdrfzLIj9/54iB4LX/rDXp8bnmtz83nZ0As+W0L/KDy8hjmGB+rlmDarfZCPcdynmlWaavn2/38j3CVK1BZS9Q/b9KxNxKApA3HnqrSS13JGdUF4IS1CFjwom4FGgGT//vuN+7u3v/B3d3d7l5uleyGv8ln5LM1oJNjcgJE8ru3P/6ec+79+W//5z8H8KsFPQ1+8hz2PqieJcDF86XV083n0N5uLeydtkJ2Sq5Dvhss73LV1uelrAjApG1b8ELqkAkrfIIXjAeEtTt/isVpBtdqbwPQyfcFREZQEbC7FwEeFg2CAk5gei0sD98bAHb83Z157uPz7wbQawE8OadWeVnd5fGee78wvwBcCN3R3m7LEYRrZO+09kqXgjRYXqDDJdnmErYuVkXAinjSWTafmhAKjidjIISxvMZWqFkcFohmJ62qJEBCAINBTkDPApqJCDAOwDMFnZprOQLZ0nMD+A6gJ9/B7/VyeABU5J7VblZ6bnHsYcrb7XmjUw4ZgKD2Rmeu9SbCVs4d6DL2LkwCy67FE2+O3ckCQtiaZEKW2FwY5LBoLBY3x14GoNszqgf1sBRoJqB3AJ1SwGM2yYDVcu496O2Bsgfg4dp5rDXbK7Ht4b7B9llrWpgD0jK/MYcywPw0UOPCgA6TVCYgg8ZSk08WDNvQMAFzdh4d7iCLRbPGHg4BgM3I6CoZVYrlAfBKGN0soDsC3P3v9LAheqquMLRS9sTACNDreQ+96+U5B1aaAecAvEsBOoCHTNLeoJFbIPJaGEEuFEGr1rKolrxWOCK6AN0Rw9uNNrwUo2SAmn1uAjxhqr1DYzTbk9farpe7t7zRQvVccrPFtcq8z9kew3FxRh5Xa+cCjZddGOCx5CTjBQHVh1XnlLpqqdZLATKAAODUDWwKAYcZZbfzTpwXt6OXeOnNDIydY/dKTChrsTy+TrBR14QSNrzzBDpMvFNMLAFW9o6VqKtrgJzF6nqDTQ5w8BrOha5AuzC7SzG92vsun2MTxVL3XF8nWJ4HeMHwNux1tSYVJhQmE9icNUHnTjJvMnmTnR0PYHJrgLG2JSLMozvYZABnaaDl0JSUKr00o2cPbsq0wiaLOVqHNbehbkMwz3KAF8iyTTvdjQcmGug4mBQueraLMRi22EV4gnsq66mYnOsBdeLYugDOAUiZzeH88P4uArTj+cscJUuxe23GsIBFb3z4bs1c1I4wzEP2BFvXh7kaDoszUV89QJEbmQI6DvIVI3Ot0ZgnmHyHHRClu/iaILemCqsBj1XZUYWFrXDRcy+vypbaynIsj1XbmrnIbE6fB5suNAe9Qct7ULnDfrf9oGEX6BDjpicL72g67YbtJ6lJVmP0ZQfJWrbDErBbyjmQY1cjq3QyM/qq0XtmuZYqW8L8c+EqNWEq/NuygQIwuWK0vMbman03BXjyfiDNRtVXgAqrAtYNBrPjCcehAQBFa5LxJEFwcG63Ftan031OWRLp1GC3Z5XLqtCj3e5eTgl2lj0PsZbeBpkLU9G/B62C57P87s//5E+MG38KiAUMEwAc6uzW4um0nc4CKSxyUW1kgshk4MoV+A155N1Qq8HM5lJe4Bq2uObCC7A73djzRlxq+uDYUK22WlqFzD+Z2/L773/97WwIDjssQp3d2GFVMAGD8jIisMjk5kPe+Ks/Hr4nE8OaZAAqpOLI91ldSE1QuZY14vrOVo1dA+w2oMbmPKYcqpILRtZZHBZQYj7/zWd+b9jUhwINb73lptBxaqPrsIiiAdthddjZQMs1sGCBCcDJjReR5zIR3vnSG8NNBsvToCWTCrXbWP3wgE4eT+2A2ArYIfzjGh0UNaAnjyVhKphb8l1+T6ut77722vB/Y74Pj8+eueNQos5GHbwN2Opy6isW2O3rr0/ADoJJAbUWdj8GUZkEHFKimWWpvW9LYLeGKgkwY2Z1FHqyIqvcomgHBptSvE1dM0GttoLNsQxzP8NwM+ps2O5O7YFlp4RliAWr0zdfTwSZIFBr9UQq8Z5ZdpWtyirsioKKdczYGszSYpVbBjwrTMWzB2vHGqut1oaOOZ4aC83urHJQgUDrgt1zC2wANDlbXSngaZXWizIHm2MP7daBblXAcZgVXgOQlgw7aQkU3wrLyyXugwXmgI4lVf6qwHYXjopTOSawy8E9b3lgh13z2bOiiQC19p3Pfd4tw8T9CthonFJbres65WsTcLoXAtiDGNRW6/xLqrJLFwJYg+Wx88ILUZFHzNvc3C5ldwDacFRsTIVFpkSqXlop0IHdfekLf26CHU88BH16bK7kvVO/XordlVQdmVZdOY8ST6eKy8uptTIvxdGWAzw4KlJsF42I0C8jcmbPwDEx5oAWsjoAHcffefY5L52nldmVAGXPv3tVinsBTinYTOrp9WCXVNa9R7XiLam1cBxY8xLztRjwChwViAEMR8UZOCawyMYbnJkA7JH1gI7zFnPpZDWglAPJnn+32N2EYVGZ89YqxQC6ErDpBnjUJGhLcXU91VrPjsclpcQEkwK8GkeF2TogVNnTgF3OMVGiwmpG5xmBoS6ngG6L4Fbf2asBdKj/RA3QQZ2ahMLUAq5q+HNJQGeptV5QuwV41tznmLtc/xTTURFgdxqwy8XW5bywOaCzHBElKmmJarumOlsCktMOY/lWhr3bGda0cfRaOV6C6lpa3UQHFesMCokqsAAPYJeaDxmvbISgLHlYpZx0OletF1YHE2u6zlWOS8JKakCwBSDn/r0EKNNNqnckfqNqqw9rqaQbdOvz92/SfU6AJ8+9NLNc7F2J3S4VghLZFCvG18FTZJWu0fa6lI0OaWJefqtX/LOXM2JN0KsBQwYOARIUT2CR95BGxy0j4c1Dr1w0cZZHFn6PG5FjESIXGcDnnRvXeo5e1x6OCw+QNODV2O2y2RQRb7eeJ1bXrCu2190zPSwYD+h0OfccUNQ6I0rDUpbwwNbYGlm1ZUBhlROC1oLcmZ4rv5QI0qDk+wBC+V0+l3dN1wJyXqkxAJ6lncgcf/vTr04AL5cry/ZB63ejR8WKwcQlFU4ssNNe1xyjqwWIUg9ojaqbA9cUk6x1ZKQ+7/VO5Y5aXB0XCwQsHO/p1/wZDYBoKak7rp1TpspaDM+qacdzmr20JfF2sA068XYRfrIlT6x2TuScEVwhNlcdtkUlzQFSr9i5OezTuz52zsj4cB02XRkXoCVjDEkxOv0ZBkEGQHku55Xzc8DtNYNeSRMd2PVkjCde2gInBeyCR2AXHtltgB1UHa5yUgp0YA812QhzHRM9bHKt7LPk/+CqzBzegAWlAUvegyoq9iIJdP3mV788iDzH62+9/ZXhuXgN5XPyeS6Tj9/EQmPgW6sF4TnG4mEj0qonxg7ln5An2+SRDbDbDthpT6zcXFlQlteV69bV2OhaGNYcD2oNULakqtX2v+Wip7LAJMXuP779L3c/+sF3bjnurkz2nlX57s13/nUAQwFB+V3YnfS5U2XLA/A+6oalTDItHI9sxNqdKdgx0Gk6nnNG1AJVDZOa+1tzbYKpc3OvBAY5FIgEyAkgCUAdA9uuqqHOQ4jJ8e8I+Mn9E8D1QG8rjYy2BHgWSGEM5THnkY1YuzOJsRtu1sHzKnYKK8WmBOhyIDQXkOaytdaQlho2h0RzMDlhDcIM9iD3EPxrZzTcVrM7zpzg35H3uao01FluQbjVMvhbC0vJBcoX5chG+MkiYSdPrbJOuRg7lFxnO08ro1vSedCqzpYAaqn90Eo4ZzABG5DxnAQUT8BtysqEkcFGJyquyD/93V/f4lFYoTziMxPwNMCPU8mE6QF8uXJvLjbymsNSajvxRazdBgKKwTTARDxPrNjqeNfXua6pzIglMh2WzIqYG2MHlYXDF5jNCbigmgkASAOcgJXY2gTAYGvTHldLGFjh0BDnxSRtjICP08N0KX3duvJaAU83cPcyLVLN5HVDef3diLVbidmh+ogGOyxcAbtUdgRi9EoXQwuzm1ssoMW50ML2PNsMxo7Z3APLegA4+Ts8qdqLirg6r9IuNh/tgQV4QWXmc2o1Wf4OW6K+x16/1GtjeLJWvKrHKZNQMLsNMDtLjS31RnFZqFY2VeP17MXsaj7jZZZ4i4EnNDdvOWJzByYnXlf5O0ARAJUDtlLhWD1mfQ+q7m5yPfI+5zjj+xxKlJPSMTtHAeBZ1VLwHtaT7pHsgV0wuxVTxTBBvZ3ICqyUR06krvVSzsmEWCKJX/cg5QwDMN+cTZI3B1ZbJ2xuVB93E3tZT4DL9VkAkInNz2Oa8Lpz3KQHYNrzLJ/1xvLSy0PhtW5FmqxrF1kU64CdThXTtfOtlBmvV0XvOLoeGRYW6/AqhWChyv+OxHvkp8pjzgmD78PmJTa3SU27A9AJe9Ke0CVBzmtwBNaJUJUpGN8OYCjXKYs0B1RYzDxeKEwggt9Ijf05gCGDF9aIFW/K+ea5Ip7B7FZkdphkvBtZNb5SNL0l4Nd6zhU/eAHway2lZY+4iggqiQDUvNxUgLuV6+tlnHDxTO0FZaBbG+AspvcAeBT2QmotKqKkNhlOdNfjZeXmMggCCD02mANHS/R8YVbZw8nCgOeppuy4C7DbINhhclgeJyvEpFc8m64tJhMfZYq0DQh/w98ZvBjAtADMdLqUtShT7R5TKh0qX8Dor6sEy3toL3lqoNPVPMT7O2kWVNFsJ9kyMFGcgMccqXEaCDUoQvj+Q/Rc0X/vGUaT89BiHnHRBYCd1pYC7E6gxpbuVHMzFbxMA5nQ7CWGOsQClQ9/h8rIifMp0VVCaoEhFZeYamkIAIQtbCtgB8cI7He1nc206t7CLmvvHc6D+4/n1lxBjjA3X1/CQ2uBmG5BIPMmKp+cGOw4GNK7aTnP65wAYUsN8hYA/80SLnW0hJ0Lu7VmdmPvWNi/nDQur4DCqcFudKToDI4Mu8s2g+6gamtQ9CQ1V7QZomfMYCqGDiRBNoxQYzegxmK3s+g4L/Cc57W2Llw2SXoDAg9mymYHW12qUTUcAFv8P027XQW705vVGp7l1s0KUQS9nCG5HFoO3ZHPOw3jg9l1jrF7IbXrWDcKC91ySPTaGaEGcVf2NYEsp0JBpRYw8Kq5oMCpx+pgr5O0r1P8n+VgZzQFOjgr5BGgngI8VFjOqaWtpoQe97smZrBGnYVmZBEGBO9jbALsFjyksYdVpRiG35QLPTUxUna41Hv8t1Q57B6Tu7SEOYR7OsjYsJfQ6xeba44NsPO6w5+a8bhgR9fvsTsdo4jy8uzpBghCNGNeAwxzLQh6AB7Wkme/C7A7kRqLcACL1dXE082128HIi+vI2V1SIQ6Wl0/3Y2APHzenwUKtCYYtYXXnrMYyuxNAT5Ufz8Uyaq+6Dv9hQCzpvVFqp+Oc4ZLG7HPtd56TzwPwsNmtkC7GHsaWeLpedejYdicT3/KoWd5ZDl6VhaK7bHH8Vi6gtXVyP/SHvU02oz5Hb2wNuyvd4HKxkRYYWp3U+P6XzBX5nVwZpl72u1obdIDdSmBn7TS5vhS9mJ3Xn4FZAGKltNqLv+WCipeMzMeiH+1aqcKaB8+mVCGxip+eUoUdTBUHb3Hu+kvi7kqqiJTk1ubuq5W7zPPFCixeunJLTp0NsDuRGutNfuT25Xq8ltrrWhP+vewJ/fdTyYTVFVcRvh3DT06RJmaxOgl0LvkfAIi5ptAt2Qitzq1Uhs2pCwa4VU4C7E7D7FJlanr0dZhbO67XwlhiB8+Fm3jsSBwVp8yL5bLiE1aXUMP5+gXgAXY1RSC2ei+XkFQ4SoDdOszuaZFKk7BjtZZH71UwoLW3RW38X+57DzmwhUCnbF+SnnUqwOP+CSj1lAU6crQIOGp216uDXG0zo7nzotdzr2I16t8l1dmoZ7cu2Om6ZbUTaW4Xrp417+YsoJLfPmJ1hUCh+0pIscxTAB5shrVAZ9nu5lR1bq03uDU2mfrdZO+JALvTgF3OKdGjHt2crl8tJZ5q2Ubp+WptdSWAt4aHFlVOJoyu4frR7cxjd3NKcM1hdq2bZ+tjyfmwnhBXGGC30mF1F8vlvs4BptoJ3qtk+9ymPqnrgSeSMwvmAt6/v/s1s71hbzY3xtM5VVla2V2LqlkKID2qXrd0lZszby111qt9F2DXIzVMDeAhXeypl2VQWqNuDiDVNr1prVDcqwet9TvVTolCwJPX4hXtDXoo0im22KMeGK1AncmZnQMqLfdsjs13rp2utHSZjFOiB8VzvVYl4ymQzAC2A2N7OsjU43pzeH2TstVxZHmuS1iNCtjaWHopZleyOFKTnJ0SpU2ry5nSbgQhBj2UUG+pUTcFud3dpGpyt2veTWIOW9tVzrlnvXoTz7XX8Tk5TpCDoxOOimGtTmy3+7U7rOthjV8TAwSwEbjd9LLliCDzIAd8vZtKz2mb2EOdLbm+sYRTaZhGA3hMerrev0YrxVwLRaulIlopPnQPW+aaWZ1NeWfnqqi9WFZPW55X/QReWAY4q+dyo9xcJABOWFtBjFyPLlS4IUiCTzWamdPRq0UF6QV8tQwSC7nJ+9oCesT04MQQ8BJBWhxeW+9Lx7JJA+4lr/cQSpOz39Xe+xqbXmnBibkVtUuaDcmakbXDzcYXz5Y5MMCzBb9cTNxawCdqkC5pXesha+nyVRLPNJcBlu72Xe10jTa9aqHeF0sLrhHBxrUxlS0bUe08q1VnS5+DDKDZ0GoAl5bzqKJyYHI3PQCLGytb1XxrClfKbsUsr2TyIQm/x4691EJIAakGuq52usZwjxJZ/fpUg57SVLJeKmtrLN/c7B+sBTgeakqUcS1FrsbcsQTYzWZZ3sGD+nyOx03bbbh/KW6E/myJ1w9MT75f21lsiVSwOYugZmFwPN2aTOksxQC82syDObbdOd7+Fsane8eWAJS19nhN6jVbu05dFXdLoOfFv+U8bRB0eYeIYVuqa4itR0Rey6PkZEqakjyXkj6w9ZR2osdNZcCba3urUVHnqCk1wAcb3Qh0K9i9rg3wljBr9O52551Hl6HPkQSOcZQ1J2tP1qCsRVmTvEZFZO3Ka17T7J2H1DDATeTfltjmeMDkH2QDtQwOouHbZDcawNnzh5CUVDvBVMNoSyy1do5TomWS50BPOyM2x+gsO96WrpEADzY8Lw6vR8zc3OD00o3UY3R6jaDoKMgD1uo0/KdeZI1rRxXjQiHzO40tT4IGc7Y57tou/6DEXwnqW4DVZKtRXj8AHw+klUSuGR6Hp7RM1jkOhx47OKut8lgNdHoclwIfOg8m/kOg8G65c07AdZcPSKbvWGEpcwpHzPXqttoLYa9GJoQHLgxy+168u9mecYQ76XUvWCCYwBpaFvTu1dpVA5ZFh07F2/DOgAqyeidfwhitwx3Qud4r8Mn5tK2FEecm8rcGCFv2OfkfEDtWO26y88rEG3fwnoCnAAeNtiFjG8TeQDued78JynmLc2oV4PFm0mqz7ZlSVpOtA6CDI8JSH7FmdaZK73U6cUYpXBCsAElJmaMG7FnDjmd1+dKsCRP4QT3dnUxNQhlxa/BA5a32gj1KN7V6amvAcK59DkCHjYFLnHeZ5MTmxL6D88DMwItMcmwn6WCdYuh0sQK5jpo5ibGAHc+rhVfD3FozMeb2hU0B3WKbTsUckbnILC8ZxLwk4KWAjkvvTHIYW5O1jR2hJTqeAc+70anSUD2j5ueUkdK/IdcLNjeqrQ1qBoMBmx4APPOS7R9SvOQeeKYFVp+ONsk5hQoOi4eDzUv7VXj/SwnLWzI1sDRtDXa6XIn1Y6BrmEOdNsVxYznMydR8WZzheSiL0juyO+93zfqdoSYOqzguywA8a7fQLepadue1SjwdsTmw2MadGMwOIQRs03ywr+7KQI/URsucwGOvQx6Y5cnzPSBV2hFV9ob8X1zoE+dDhkZz0YP75x7L6wVyPfqjpKoNay2sBOgWWaOJjUXuU8oUhXi87jY8L4YOE3Ts21lZkWIyIIfvySTNCZ8jaWOiwYOtyAM8q5x77+okre8zyMlCm8PmLHYnoQKYVFy5RN7nHRdj/QBquyPjs9wfMW5zWJBm0mjcjYXIoMeOLYQcHTm0IJNrmTqqwBhxr3lh91C55B6gJl6qH21r9kVtHTr9d1ZfLaCb2tT9eTRpZtSwRqtBb8LyduM8ckNVVNWVRYGOdf2ShacBTgZGJrSoTsImROQ5YupY8Dc8CvpjYF2vrlFs0mq/KAu9ptJx774WOSY3VVlvO1f/eGikA8AD6IBpyZjvVcwp0MhvIC5S5gKYPu/IYI7yKOd5/sord29/+tVB5DU2HN7BOYwIwCfnmSwg2mBlPgg4W0wSmsfsOn5HduHdwLA57Geus2JOJWpdUt1rNSrjMZqbLKJAY4w1KmuN1x7HwkJkzep1LGt7WKN67TeYolyG1wPwvIBhTOhaXZ8HUAZBBhADwwA2DN7nPn8k77722vAZHlB8b1iI3kDSBMXAeepsaQ+L2oDgmr4GWDhTkNstYzymcke8i2J8OEIejIwbQoOdecHdYHPyOYCcPELwGt3mmYkg/Yh/m8/L18LXqVXj4b6y5tHbGXb/KKDHTK8kKLm1QEDuN+Q6sGFZ9tFx3TpzCetI1pRea1izshatNSprl4GRvydrfgKkFZtxrmfxrMDjlENi0oW9VNc/2IcsgIMw0MlgatGDqYFvZB5uZ/jbiY3KyqW1UsqWqCjsgRtUIlk8i4JcpX1TR9TrTvZeXrL8xpsvfmxkcgx0DHgi8rlUxQ3+XZ1OyJ+1bVK3i8cPyqPcMzE1MNsD8JWA1tweI+yU0EwI70FNdIHusFZr16gFeBY5gUY20RAqtI/uHloraHjSwi61U7KxmgZPU1w9iIPq6gAdDygGLAl4pG7xNbI6a00Gr8R7r4rCHrjBFifCNovVkuNpUsk4asM2F2bwEsM5oRws0GJznrBqK+fnmMhcEQitAsv5Fw9adiqoYF3IvZRNS+6tdd97xFlq76vH6rT6agf+7rJAN6ivBWtU1rJeo3r9TwAva3vfXzM7nSyHRTdWhwHMdXYCWsvNfv/rb090ehkAaxByrC7H7ngwhS7j3BN7Hqke3i6BCPJU857SqHdrgkM1lQUA9qbZwaqxiRVqg2ZV7FWVyQfVMsfkSkFPnrPKzOfT18JgV6N5LFcn7zj7gMFPM78am19LNzBLfeVirrJW5PpgP7ekxxrF+mebPM49cVYmNDNt7pjF7ixWBzvduDNkvDeDt+rZs2P728HQrAdi7kDiNT4j5x7krbeOBpKbPVsGXK3OpgQT1Jq4zNom4DbxcK7M4IoW6W5cNGBtADG2lUHkfQapVpDzQA+/J+fR52aAZVV34pA49ZgaHmMNfrATewDIqrAlOfVVhEkK5tuwTu/XCNYL1p9FSnqs0dGxoTBBzj2abRJrIaWZVTsrvOT+o50hsVh4APXA4LUGPFZjU4PpqbFHjo3DjoHrkOc6XcUzekIN8kBMFwGF2qsZ2zFr2xawpRamBjtma5b0ALca8LPOD1V7BLvDfNzqGOsNTwMgQJAdZnqj5U3Viqmz1i7m3why94+jBpawu5WYmvB9a32zY0N/Z0JMvHtWoJkVFw2QAD1LFwar2ycHp1md/I2BzjVkOoPZ4qCwbgIPIK5nHEjyQCJUQf/f8p7E5gG0PJnE/Bk7+NbBLQV22D0Z7NYAtRYQlOvTYDeJETuTcXcZ/2GeeXMQcaS+jf12MveheQHoNDHx7G5z1mjKsSGPuB5mnp46m2J38n9ng40tVocBewgc3uVZ3f1FWwheMiC50JNSFXikxwC7g/BAQp21KkFM7T5OUKsV4HpGwJYysjPrhR2zBewEhCAln5sDdjBJjHbXU9o/e1d39ubdYV5aTAcmGQRmj3MfhITEWz+eKpoLPWkBSQBekt0pU0vCWfE0B3amSvegEuSdEkyH5xowx88fDJlsmyuh12B3rM7yQKbUWbBZpE1dSwFMjAkzBTggagGOVc/b118f7kfqkW1zNcAn34MD42ijOvPNpyRkSOaoZauDdsLe1xJWV7JGOagY35nrgGTzU5I4wDt7/+ip7knPrBVAXKq+MtgNu8RMjyqDGpicN4ipgbRsd5NdQ3l4tLOilNFeHODdj4ncc15A8jynyjLACXhBRmfRveC1fuS/A/jA2FLAx6wO19qU8H+W92lqirFYnY6csMAutXZShATCCQHeehYpdW7IdZXmvnMhi+JAY8sDC0N9ie0DF9cjfMQbWB5UBj+O/3FVWdgDVKWGnLPiWhaOt4iwa4LhW2CnQU4DV61YwOeBHuLy+Dplzm7VOdF7U0Jec6lD0XJOaJOT5WSwCEeOhMzx5JaYhGCD9LJFTHbnxdXVLHTYAkqoqmd784AOlFmrtZr1ebY+qLJmbuRhhxAmYxk8r0YlMhYSq7KWowIAxCDXCnAlwMfAysHKuDbYl0uiBi7F3ODZ6uS9scLL0Xx/iK1jRyILq6Se2qrXYG4tc2hYDuxKy0elAF/kyFFhqbDjDlmYPI1cOoth6VSSEsrrxuQYBlEecH1TcONGVdRNkfEDaa9OlaV7zsHkmBPM7pYCOQv0mOWxrQ7XB9VtrMd3wXZWOMUsm1UW8CkagW3dFomoXYMlgMe/5xGhwalSqMp6ZihTlbUqm9QwGq5+wc4F/odyGRReWkoJ7UWBAMuWgGsqMXjKZzW7wyA21UG7QDVpdFhVqqv6c7nXJaDHsYDaIH/pLFz+R5nzOi8YoTc5wMd60OtEq6Y5JpaKrUtpa8ig0DjBxQaSIShOqFQ2yNhy3VqenFwRSLapyXP5h0SsgcxJiX5fmlUhkhs4LhJgOSpKx+LyWgtOYxGxmIQ5wO6zNKvTYCfql7A7TlUrSXK/NLATE5OliUw0sgJNzNK05q7B0nXOOKEdk6hk1DoWCJ1L2uswocewiwLHBDsQUv+sVQdL586WJBuXZlaUDlzKBnKtdjtMJDBeLCR46WVMRsdPAZubDXQHcLWAzktyv1x73W7WXNVg11KUw2J3k+876zxFfnjNZjUy0srks27Db+TLeva6XAQ6BzuieOJs+9thd6jZUUo8vKW7hGfsHMfjykJQuGosXPwa8OChZTDq7qA4/C5sdFxzD0A3aRR08azO90KWOhVzYDdnDZau8xK1lwt5eOsXa9KLuRvtdp69LmXg1NUJxJjoeWVqdH+tv9cOtOflrQE7K0AThu9rCzD2Kj1zrTuAjUw0mTMaoOYCHOxzmMhcnPMagU7PU2YysC+PGRMNYJfKYa1heKXr1cMMXMdQ8FNXT67Qyka7nZcLK18QhmMNGCbUGKhLqSaWp7V1lzgN2O3GRi3VHq4rATwZS4Q2pMqoc2Ax5ydzhY3Ja6TzUWwdl2zXtfUAusny4hcccuJFDpTmBC8FdnO1sSOPLaV8juFjFuCpXipHdjvLXnfEYoxwhMlEpaBEy0hZ6lVdGuzKPTv2RJpkU1wb2CnA071mLRYM1gHGp6uUcJYERD7Hdes8TyOYJDzk1wJ0Jbbl0g25BOyWFi94WYem6M3Scr7AbmeFoFSDHee+TqqJqCRivvgWQ2dvsMPNDLDra8NDIDaDntU/QhfZ5KrDub9r1jjtWr+7OqDrDXYIFzsVs9PVVTReHIGdUa6tC9iN+bBOAjELX5iufLCGCmvF21V7dZwkeB6XSZXmawQ7p++CjLEsMmQwWI13uKw7JiTGVJd8ZwYH1Vh+f5iT1NnrqmynBYu6Fuy8KIoaG3tPVVbjhQl2Vo472TGrwU4mmzZyeqwOYFdy8Wvr/7XxOlz2yZtM1xLeUA96e/VWnAW645fVoAeim+dwFzH5Hdl4sMFcM8jlIga8dduqyp5i3XrntcBuYHcTsPPt7SLJNDE0w8iCnVH071Rgp4sN1qiwXlnycFLUqLcPwCev5X7IeOn2i2ByaMyjS70PuZHU8WxcvFcMcuVmlvK5yaqsZndrmp9SeHFUhNdldg1gh/ilI7Az1NhchdO1PbGWCrvf6XbdJlSAXVvPBW56JPcEMvb7VcUor9o22mBmaZ2b8lmEjp3aI5sCO47+SIGdF2uXDCjWHg+rwqkGO+1dWWuHsFRY7FY1rK6nATjkOPj8GNBuzWrPMW7fK2r03gvsPEfFWmuXyZGO3jDBzijdDvNGNdhZzM51UqgSMVqVXIPdWaliXDmh1+55jr0NQi6vzqBnYmkpgoANxmN3S69bK86OG28le8kYWSUu2NU4KI7CT+jkurZVawWTUzomStq1XWW5p5DNFWbwtA4vEWCLjopUpRQd68dgN2mLahTycG12VUHFOmXj0OkIebGpPLelAM9r8FFcD6uyikLE2oVsOcautTJPit0tAXglJaGAGfLIWMO2X6vklRt6Iuliuhw7YpxyIRZsh9GDlLr4HkbPVCHQcYAKK53WMLuw2YVs0Rt71MB+hm3Vi7vzCm72zHRyC3gUtCTFmrUaD43l2a3eE7Xl2L3qCbWVSmuSjK1CoBOnxIx4LF3HjaP3R1vmlYdBhJzObgd1Tc/NWeaVw5rBWrYYnlWUtwdByYLdzJp2DHZPa6uelOwIJZVKvd6T5iBRxWNrsHCDWu10XrlnxIeJipAriBgSslZgsTzKnESMYq/MHiYvlg0PZMVam9aazRGUFNDVZj55TbPGasUe2BUHKKodIfdPMODhn+ISzZruckl3/V0T6HrZ0yZBrbtp9H6wupBTBnCrdL0x8LrDvIR5KgV4WH963R6B3mHd6q6AJRjB6znb/8bohmc2zK6JtUvG6tw/lrI7rxUbBpcl17JtEaCzbJNhowvZavB2z7k5xvP5gNdr7fZgdSVhJ2PxTq85tng0dIPd3ABZqSc1kivVnAS6CEgNCekLeAmVds66zQHdJBmgBHsS/WMmZdlTPWNrgxR7AF7toEwYXaiXISGrMrwl1nR11lPaOTHtHetVK27x8AB0alXamsEAzQ1GFxKyTrqfrDVuu7jE2m4JGcv1nxg9sam+sbVNslNBii2DY9kAAHCpevQhISHLgZ6sPQv45q7xSRJADdZkmmQf9Y21PLK18XYpnT81OJ7AFoDKGEyrA+hCQk5c1IGAT9ZoylHhCcjLREOrNEV59f2OPLGp3rFzVFkNeBgc/GMMgPwPQ8bwDv6NALiQkO0BH4PUQUrX+RF5qQW6w/cR/G+CHZwTit3deUUBir2yFYPDA2T9LcAtJOQ8ga9mnc8Nrvaqio85sdZh2e165NwV2QFiwoSEXL69b6US9a69LqfKjjXcoqxRSEjIxmr7VauwpMreeLa7aDQTEhKypfzgJlZX4qiIOm4hISFbr+tXxOpStjsU9OzhqAgJCQmZW6BDHBNoy5kNN2lhd5OyTwF4ISEhqwPdrg+rS9nulvbMhoSEhJTY6qwq4sW2On1YlVDMFLIY/JCQkAaG1uqBle+idcRsVpey3c1KIQsJCQmZBXbp6iZHSf+lx6EZT4bdhbMiJKSnl5GzDWJMpk4JcZACg7KlnGoPS51Fo4/isu0hISHFueQBdvlQE6sk3ViNeM7h5czKScdG2sHuQkL6sbsYhyNWJxVVBHOcUJO7Rz0Or/zTmEZ2qDwQgBcSErJEqIk8T6aFlcbVtYaizO1CHhISElKivqJFoqW+VoealAQaC33UJxN2F5kVISEhS2dKWE6JIc6uJdQkd3z25Y+8aZ1QEPcv/uBT3570VY2bFRIS0iFTQrDFYnUCdIJJj5Y6LOMgMiukAkGkkoWEhPTwSqOqiRAsM1OiNaauR2YFp5IF4IWEhMwFOsGUrpkSPTIrhGJCrx7DUeLmhYSENGRJIMwECQyLOyVqq6Ig2FgoJy462F1ISEiNQ0IeUVLOBLq5mRK91NnjjmQBeCEhIWVAJyos4uk8oOuSKbEE4AXDCwkJKc17hXbo4cpJgC6XXTEBvCgYEBISkrDRlQBd1yyJng4LtuEJ4I1BxzPKu4SEhFxWiScNdJ7quppDYk46GaM1AC/CUkJCIryESzYlgW7peLolAE88LN96+yt3kWkREhKZEYIFqJ50VkBXotIi8BiFA8KOFxJynUAnGJCMo9ua6loLeJxpMRb+DDteSMjVqK1cgNOrS3c2QFcCeMilFcfFqNaGHS8k5KKBTtY6YuicXNfzA7oSwINRMlozhoRcfmjJN7/65XG9pzDhLIGuJA6P3c1jteOYHCEhFwR0+zVdEEO3jTi6Hrm0nhFS9HahtJM4vJCQkItK6hdbvbbRCSYgB3aVCiZrHYe2jDcW2IlEpZSQkMtkdgga1qWaZN2LDe/RpR7ajofO3mG3Cwm5TGYnjgmL2cl7jy75sMpDRdOetlSb4fG97787CHuy75/LbioS4+ULxmgcq1NHA9zfx7v3vv/G/fNXUyKfgfBr/TfIyebBISceRTgv0kZXoM4eIbzE3uBmT26mLOTKSVL8PZr01rl5ElkTzfxs4ndKPpuY5E8O8ljGEI88rnjPeP9Jzf8wjt+hWfMEPD1AOHymCTCM7+C3BluuM24j0Ktx5PfU2D3R42iNof47vfdE3Y8s+Dj38TH9Jt5/vPS6s665CAgzc1r+bt0niPSQGDS6vVZ3M8j+9QuPLv04lIZ6Okrmn3Ym26t6wTs3+LEz2YbnqxYBPMONyQIEAwTG+0DvH4n63mPjtx7r34q7sM59dgD4ydIgvObx/5/tFiCbH13MAAAAGmZjVEwAAAANAAABNQAAAQAAAAAdAAAAEwACABQBABTkwwYAADxmZmRBVAAAAA542u19zest2XVdD/wnPI888MAYNNDE4MHDaKCBHSsQ4ZHRg9jgNDFuNEiPDA6eBOLBo8EBQwaJaEL0kA0GkYCf1KPYeQJPjA1xN8Y/eeDBgyATUNQ0aiXdUbdv7qp3V/Wqfff5qu9bdx/Y3O+qulXnrFr7+7XXYsSIcXfjv375n/zs6Td+48lZ3jzLUxG8foLP4yzFiBFjzwAGsHp+kZdnOVUIvvc8AC7Gocbp048fd/LjH/7u6ZMP3zp9+tHbnXzyo9fP7z+KM7Tja/eKiT2vBLCSYDtP4qzGuC3gAlB1cgavT3704vTp+6fswOfn78cZ3CUzmwvMrsAtmFuMvQDXox64wLpesa0ycNWM8/biDO8GzJ4uBGZWnsYZj7E+gHVyAa8J44MffP/0wT/87env/+6vTn/zF3/ayTVr+/hxnPnNAe3lSoAWrC3GSirkK/VxPPs6/w7A9Zff+ubpG3/we6ff/+3fOv3Ok186/doXPn/6yuPPnb70uZ/q5Bd+8ie69wF2/TjvN67CpoB22khexhWIMS+YEcgaWJcFLoLXV3/55zvw+uJPP+qAC48AsS//3M90gs8o+By/V0CMq3F3gNYztrgSMeYCtBclAIOqqKwLwAWAUuAieBHAAFpgZznBb7C9UEHvHtAC2GLMBGgw9jsg9s4ffq1nXwAfqosKXGRbJeDKCbaJfRhQixCP+wQ0SoR8xBhtP3tkbWFgYwQbBbEp4EXwIxiS3UHw+rvv/XnY1LaaA+s7BaokHAcxJrM0sDOogQSaseAFtdOCFx7xPlRW7IMMEAJv6GB0DopQP1cCtOd7BLQI9Ygxiy0NBn8AUC3rInhZZwC+A+AieIH5YdtwKjR5UyMY9x7VzmBrMeYDNdjQUqBGAFPWRfBS4IIaOQjPmDqCsd0rSxs4DSRp/rkjkTwfQ0Htw7d69fOsBgKsAFy0fymIAcCUdc0GXhc7HsARwHqVPhVOg7tkaSZXtCnejWAXIHePoIZAWxkAK4AXAI0g9u6Ld16pjlMzoD783geXwN4XaseDnY1OA9cTGmroEizt5Q2BWiTQxxivgiq41bIsaydDPBtV0sFnl6T1DtwuA99TlZdMcbD/Tz96O67S3bK0ALcY8wGbF7cG1dMFNuNsoICF5dRUxr/ZYNzBfgLU7tGWFl7VGHOooh+9/UpFHDIv2NqYznSV0mTAjaCUDazNOCbokAimFiwtEuhjLGZnUxWR6iHsbJ7KaoN08RpszRu03RWzC8KmFqC2UAJ9ANsdghqBiiEcyVzNC1MDgClQMf/TBth6AEiPa2QXLKp6PgkwizzTADUnRSrF1sCyVP0kUFnHgxfoS4/rlcc0MgzCnhY2thhTbWs5oMrZymBvs2CF19bBkPreVZzayulTXS4sy5C/Ko55mBi5UD0jc+EuGZqGW3BAHQSoeaoiQAiMDY8AKs9OxsBdzfdk2SLL1PAZQkKygb0L2Nhs/NwwDOXDtwLUjm9fCwQ4uHPA2r8ITjYHVCvYQpi0btOsmCNKsdvS71HdZazbVcL7zOlTuf9+JNtegFqUO7qrYRkaC0KyBHcpuX1KPbVUpQ8myuP5lVo6I8hchbBcKvpeAyla+rFfQ1F2p7Ze8iMDvDISSHBQGxrjx1iCKMWq1hIywav4uBnYmi2QCdsfARWMc3R62KvsiRd7CkdZsTtUsLUY+1E7sYin1FNT9lYjLcAGGdjaRgTlftZU5uIIEDsabIf87ww27mLsprb+e+XgeBSgFiEeMdaY6KZIpI0zqykGqVVs1W6mQlDS4pEU+9tUlV3L1qAyT3WC5DyyBLYkWzuDXdfyD0Bb06x547CUUD/DE3ofoFZRJJIOAVuC29ZTgzA/1Ao8pFbwPr2m2o2KwGqBLdGg5VHFf3y9hlB5oSsAbv4/9d6yCCaOlaKFMenF3VMZpWBq1fJmIMNBHARe7BjVRAUvANHsxSDN4sc+vJSr1q5TnmeTjZRr0rZsw5kU87QslOB/VQBgQy9qBN6GCnonNrX3T6kyQGRH2YDYBYcNI+nzSAfljNKg9qq7/PtXKiaBRx0BeGRP0rkdHBbYgqkFqMVYzknwqJTihNceqykNgETOc1hieYhNmwxqJpiWXl3mo/aOgESA8VzAhsfBMW/kEQ2bWgTi3h2oWfXLTTA3aqIHXATHXl2UBc2OVfwsBXwsdzQW1KwdDTY8App1PrBRc6o/g/XYktFp1yztPG9/e3Vj2EgFDVALUAtQy4AaVCp+ju9y0dIup2xIc0TZgk97IXgZA1NAzdrRAFoEIK92G214HqhRVU2BF50Euk3Pa6sqfIvXNkAtPKAxFgA1q37SS0p1TdU4q8ISBDQGTtmMa0y/jLGgZkM3CKS5EBHP88lcVBwfzgFV6q7pzBl0GcrBsA6Itx283kMH+kiTClALUEswNVvdlsDDRW3rqXU2pUSlW3VEYD8MhwDY2KR3/Lbk/bQZAikGZsNDUv/dzTst2BKThTIrbYEBagFqMRYENYCK2r3AWqxBnUnsWLQ5UMuVJQIgauiEbkMT5rWGm1XjvOwIL3neZidUq7oVA9u0aqh3Hjd0FrwM0ApQu3umposR38mpV3YbCmo2DYlgxaYuXoycBvhe2fbOrCwVnoIBULLHSnVZVV4PqP2YuI/efpVidZFL4roFUy/e7aqZzHbOgohVC1C7X1CjIZ0qGJsdWxaCBUvASYLaBXAYVEujO1VPL0aOwOdV2L1iacbb6bHCVHFLD1CvEugvIDQoIimFJBVQU4x0bIrXzKAW5bwD1O4H1LgYCTgWAABcpcYqKbanwMQQCo1Vy4VceGWH1NBu/4fnkNBjtTFyNVV4AULZ3FEBtZTtMJwFAWox1gA2E6DKiHt6/myMGUMcUswnxbiYauWxLgsGVj0d/MZR2+x/qPF2prplJdXFhuGpswlQ2yTBPexqEad2dLb22IsRSwXFYsGq4b5jPuIhTKl9ZH7ZvqEXYKPXE6BQqqFmjz/l7UwCS6ZZTAqAcW6YA+sN/G6OvNUFQS3i1SJN6vBs7fXWsAUs6NSiTiWGJ+uiJfbhfedKfTZMUgOCa0GtJeiYgEWA9loFemEdbqOabSt2BHhFlY47ADav8QjeQ+yX95kzGGuWqonmAsYrr2J5+5alwVBfUCNrQU2ZGm2KHqiqaut5UrX/qf3eHrIKwgsa1W/vUx2VkIUBKyoADxc8FjEWNT2jCnBc6CYQ9RFB6soYz7LYXjqUk9uZS0hPgRpVVi1a6anIZII2INjbpmV01j65dYeqcBiEkyCGgp6J2reARjammQHaRMWrMWYAtG9gUqsyezFptaBGWyGLPKZsfp73N7dN2BqxLdfhsIPmzMHWwkkQI2Gc95wDdrGzym3WlvaKlb1edwyfNYthwnqpFloOgGptiV7mgWdXy6vR7b0Vgq1Ft/YYS4JaRSpSycuZHSZTwD0GZYtnMLQOgpoeB6/Ka9enQXkpUM2gthNAC09oqJ4xEiwtFZfG2v5ezwJ2dKeMUc9swK229Ut1w/KyBGpshbnGNE05ojtQORPAFnFr4fW8ay/pi1Lkfq62Px0HtpMU2I6qpjXeQQtGAEdtAmOLNiZA7bEFJGQ7ACRtnNpkUEs4PEINDVtajB3b0lr6gNok89aIe7CsVOqSV57by7+0Nj0G4nqBwi2gRjbqli7aIbDdu9Mg1M57BTXTI1Rr8E8VGvoHjoQa21oC2LxUpZKdj6o0f2P7C9SCGreT9PbuF9gigyDG/aqeuXSk1u7rqTJHNaAmx/a6AksrqHn/xwO1kqOA7FWB0d3veZuhhobaGWPjUdMj1NrPcoZ7a8S/8iI2FlK0oGvj1lKgxrQmrwaaHlNNSIfnOGHeq1dtJNTQUDtjbGpT+yw2jEBAVqKMhDFp7L6ORyx2r9sSwaZrwGJj2BpzI0vd5luqdHgpUHAglBLVU6laBDYn8Pj1HQJbAFqM+3QUYJGT0WCh58oK2TLfyoauSl2PXOyDXNCzescsBzJGr5aaB1Sp9CeqtLmAXrK5VGeqKxV743SpO1VDXwagxXDZEMFDu015oRAp9uIu8gkBqjZ2jY1gKF42g6dG87isR7OqQq40YvbStvZSAbeCrT0Jp0CMu7Steeoo7WMAN2s4t/005wK0fjE6eamlqiLa6IX/gVVEAIT4H4yBs2zTtZVJ8nvJrrdXUBPGdpTA3JcRXBujnrGdGY1W4FC246l2GfvSLIZztf25WVgGlAEyVFHxSNBhAK8GDXuOkVSFXAV6/ucubEVj13aofh7QeRD5nDHaGJFXFDEV2kGnwhW76fIw5yuaeCmh9CIV0Z8qfEnmaEuLV4ehONtlbBvY6zUz3Wfq1AGADczsadjOYrQwtddTRRFLQbYAAw8IOgY1szewb2FnANMrY95ScJLMVJvOEKQ8puhmFuwwpKMAbE9vRc0MMIsx2ShPRlIq/6PZA52a5+VMNgTdTmVzqTQrFp1MxdfxMwvOSYfKjQOasbM93SGQgUk+CTCLMZGtDctp0zZVmxZFJuT2OlhJLev7eDoly7XJjAYS0/Fx1cPA2MewTQua3euVQHsFcHtzI7WUINYxsgCyGIuooLlc0FzKFEHDVunYqu6YZxPTsJC+kq1lmBnmVVPJ99YB7gJyTy4s7rmRlxUg9dL5HeXpBUCDicVYGAAqnAX0gHrew1IBx43U6scthSP3HpaxN+BLSZyhGLtjajasg1H1sLMhOBeAxc89u5vNs9y0L2Zt4cjOY7uvSrYxYsSYuvgLPTFVpWSEP+O+SmlJW6trVzaxM4h1r+HdPKgqGSNGAJsJXwBwsWR3LoqfeZlaxUM9iXtS6S5hIY+2bD4cI0aMFRd8KiyiNFi9AzJHQnuMGDFiLMbYbNs7N8L/YDFcMWLEmDj25kl6BVwfvvXK5nSWV2A2jOSHxzTnXQxAixHjvkBMAh5fVsT8PN2jy/yVfeqjt18Z3d9netSLUDljxLgvIHt5xOTeML7HiHFHY6Hu2VFTKkaMGJsA2pI5dc8jijtGjBhHAbRoPBEjRoybVzkD2GLEiLH+2KiLTzSiiBEjxm2rnQFsMWLEOCpLCzU0RowYh2NpwdZixIhxLJYm8iSuRowYMXLs60lNieIdtR97GVctRowYHut6esOdrYOtxYgRQHbzQBa2tRgxYvRg9vwAQBae0Bgx7n1cbGGng0qwtRgx7gzQ3jwwoIXDIEaMYGjHk1BBY8S4Hxva6U4kvKAxYtwBS3t5R6D2NK54jBhhRwtnQYwYMULtDFCLESPG2izt+R2CWnhAY8QIW1qAWowYMUL1DFBzzjlDSlINm3/9C5//1b00cY4R49ZY2psBavOBFcCI8s+/8Pl/Dfm1L3z+mcjDRU7meY3w+3Zbz7gvBcOY3THuFdSe3imoPZ8DwAS0WgFqaQnAixGgFqBWZmACYKcblw7wAuhiHBHUngeoXdu71gawrzz+XCf6egtmB0YXIBcjQO3W5DffGKRJYQEbNXJWoIJ8+ed+ppcvfe6nrsR+VvNdfq77WUJ9DYCLcd+gBsBokbXB7CJiD3uYClweACnw4Dtf/eWf7+R3nvzS6T/9q188ffvf/LPukc+t/I9//6uD1/jev/v1L3aCbXBbEBxH7hhmArwO5HDeYtXEOCaoZQDqz9544/Qnv/KlTvCcYt+r2dacQIZ9AhQACFzsY5gXweOLP/2oe06AwbY9YMLj+9/8F538v2/9y9Ppv391kmAbuq3v/9FXXBAk+PHYPcCbYo+jqrrGPFXHjONRfmbfU8dIrPIAtTKIXYBLwYpgoawhJwQU/Aa/VcBLgt0IMOPxYYETjGoAzQKYqnlkWxACVgms8DmFADdW7HZS++Z3FPTI+MjwCM615yUhswCc2jNn9CoPvMB0+MTKv2dQM0AGgAAQebYiT9Xx7D0pW5OyB7KfK7DLgZw5Vixe3UdpwaoKx+NQBgZgAEBYEJkDqJYSAqAHePgvCnRksMrmRoDcs1rQMAC2tkf5gSAXKHA8UHuzBGgAFcvAFjBMu3YqFSy6HJtT0K0BMsvGaPciA/MALAdi+H5KlgYv3df//s//tGrf9r/hPTI6qq4W5FtAw6p/jmd5N+EtAW4HGm6alICEgtkYr19KpgId2RxBDkzDfp5jZMpEsB0s5NRCLwlAhECC1z/8b/+2FwIOvzM3kOl2db/ctx5fDavzQA4gj3M0gcHN4lX2GD6f2/dG3nAfwgZ3HLb20oQ7DECiZaLppE/Z0jwvXQvg5VTfEihif3iN/4cFC+FibrV5ESwAIB9/97+cPviHvz394//5n6d//L/fO50+fb97xGu8j8/xvbnAjSDKff/4w+99gH1hv5Sp+1aQw2t1QNAeR1vjkmzdmye039q4PrXrjvUCB2s7il3NYWepCaCeNAU+DVcgYOhzfc966FJxXDUMMTdR8Xt6KbEvMrIpNjEyJAAFQKMDEQ4BlYFcPsP3CTBj1FLdN4DM2y9Bdc59K8CpPY4OGJ7jKQBmwYvmAPUqcw5Z9Z7vWceIhsDY+VBil8Habl0F/c03iuyMkw7PNb4qZ3+qEao5FvDUo9q6SHisaiNTRjZV5QP7UcAgQ+sFr/U9sqjLwO9b7W0Eo27fl9HvS/dtxdn3WFCl6PXjdVMVtZa9EbxsvJ6GwZS8yZZppxw56hjBPivALWxttwxqAJDUZFRDOiYFJket8byVBXiARyZXs0AwUfHIu7suiqleygGgpcCsJAIwLeBCAOyY4cr7rgU4nN9W9kYHEEBs6RAYO68UiHMgDC9poMQNDdyJSuwMFxwTYK0QBu4HC45hGbUqJr6voDvnsU4GNCO14EIwJaBN2acHbHOGjyh7w7XQOVRi1hbclg514T54Qy8A8LNAixthaCWgwF2XQLM0mGmEvAbLlryYVIcVzOY+Ntqx5gK0FnBRMJ20T2fftLEtdWMiaOiNJwVwvJ74/hymgpbjxE2b4Jo6vmBsNzBSbnbetZSdLR1nxX0AnLgASpMfz62KuVQMGB7JriYDmgWXs+h+XDAVj+Zs+778l9S+52bdtGXlNAMCC6/t2vMPN9Pc3Asb284BzbtwuKCqBqzFzjCBuf8cmPFur2C29DHOzpQccEmxtcG+5wK0yn0vAW64VphbJUM9b1wAmbVUUmVtOXU0GNsNAZql/ilv19z2F9zBSxOcYKuOijXSk3qWdmFVs4MaY9ocxsQ4NA3VmH3f54HQkLUyH3Ru0VCfuvZkbbSVKqOaa+7ZecTPAKQ5RhnhHjtzDHgXiaDhARcvMkMjpoKbeso4qT2QVW/mGmpmyZa2BKgouFj71uL7FvV3KdtaCVg4D3itS17tqSqpAirjKnk89nv4TkZzeAg02Y9j4CHl4SQD8gAt5WFsZUsaplG6Q5M5rqVmrq56FtTALfe9NrjROVTD2MewNlUtOfcoADa7LR4X9pUCtlBDd+oYoDeKDMybDLywetdsdSSoqz93V9aYuLVsKZuD2kUFRciGjZSfJYyjMrRkDfWzBXRSNzzOndr5wRsizRzqUaeH39uGAlvKCx9q6M7UTk6QFKApU7OTTN3vpbumTqqcAXYLr2uNTW1NUNNAWzxnGtbSoEZA3bpMks6VXIhFDWtT+5hn5uB8Y7ZJbu4ySDfU0J3Ho3FSpMCDhupP//q90+//9m+dfuEnf2IASN5dMwWKuSBMdQSs6QS4BVDr8juXBLWL+rkHUGsNjFXQ441Q5416Mi0g8b13/vBrxZQ1NcF48zfCPLZRO595QIJHz9NpAY3y7tfe7gHIUxk5sTz3eIq+c1vqCNhTkcUtQa1XP1dgalurn1NNFmoby3nVsR3cnKFyfvztd/q5jbme+//WDBNsbXtQc+9wCkJenuFH3/lOd8H5CMFEwISwrI3ub2Vspbvs2hkLu7apOcByD46CMYGxOdbG+eSFZPDmCq2D8xlzm/M7F4TMuZnKQw62trEtjRc/BSTK0njR9eJTHbUMjBe7FKoxxtGwJaitFdKxhfdzq5COqelMqbnF+chyRtbDD23DAhrndQ1bY5hH5IbuyOPJi52ygfGiKktLARvVUQU2DZisSVyeswrD2GKPJfVz8QBYARbL1NbYN+x2c6ZKpfoizFXNheEfqXlmbV8ENKqb3pxuYWt6Aw9P6A4cBCz1klr4OZZmBYsBwFZTzJHgp3aPuSLCVWXWYoFzJUWvkaoE25nHlAZhHTtPk7LXwxYHZY20qSBXm86k870EaC1sjV78iFvbYFy69FzR85QtrTeMV0wAnQh/+a1vZqsvsA0bAW0syHgNQlhIUvtbajcqW/9tkgq6RFJ5oVrGVXWQhbIJ5igYqUnrqhVoqXatZGtBbsyNTcM1UnMPphLcgGtADY85tlbwhIbDYG3Vk3c0Ly2klaWpGvqNP/i9ZM0zOgOmqJt6Z7Zdjrwa9LY8NHsSTAkXWcS+VcmUlmKKU1maqoOse6flhTyxfVQJcmOdRTZDJWVnw7zxbGlj2BqOkepvqKAbOwha4tJqAY2eUDuZ1Ls5liV59dVKNblyLn/8BkwiFcZSU/V2NlXwAmg1yeT8XMsFzQloY1iaBsmWSkXV9CaYktdpQzhScxHAl7MVtzoMEmFK4TBYMzZtLtWTn2OSANBSDoEp9jMv2Xlq1yJb7aP1uMhoenCp6Q+QARVW5qhhSv2++duRQGozCMawNBtQPbbhypylhrSEVSrsgypqCdiwBiaEd4QKuhao1TgI6PWsYWgpQCNweBHeY20lcywaz8Y3BdhG9QoQGxoDbVtAZfS+Bcw0Hm4KoOUCqqdem9r0uxywabFJD9hyN++WYFxnHwFqa9nTOFGmqJ5W5Szlbo6xj+A3jNxeYtHksiDGdHUia8sZ8rVVHV6nQEVvOPqo53GwbwGq7L4vA6rulPZ8tR7HOXp+kpnn8pJzx4n/l8pC6GPWvv71ZCxmgNo+QzlmBTVmE6Q8TZwoYyZhrcF3CWArJfSXbGx43jcyVpDRcYkFw/cITF4clxd3l+q7yW0M9q39R4XJsaHxWHZmvX5LAlqO9Y+ZTxqQ67F1BuPOGdoRzoIVswjG2tP4Xu7OR6/qFPtZzjVf6tY+Rd3JqeW14MabAjumU/ieB1QMS9GmzgxFoeh72ihaHQgEO90v922PcUrYBtOUprKwMU6escCWm1dUdRGSZFOmsBZKoJYK7Yh4tRVAbUoWgToFUne8rQBNO7lPUVVThQJbwY3goUIgYzCqxtVpMUwNTfFEv6fdyxmLpw2l9Tjm6uuZq1LRcp7HXC/+/7GqqM4ve/y5bIOSswCfaWxkgNqKQbe8O+ZAzVM91SngAQ4nyVhAo0o1hgHg+wiqfPfFO50wF3WsmpOL35va/xL/TxenxtXZ0IaUKMPh972Yr7nLnvO/ZOqJVd+AcI3+5i/+tGNGrdd8KrCpDawG2EoqaHhANwY1nnTeyWtAreQUYGjEVEBjbFEroHXxb2ZMUY/mYGsa/0aV0utUTnsOzitEQUlVTn1NVsffkPV4wMiA1rn6SUxlaTheAJp3vVqAkv93zJxTYMvZhGvLEZGBB6htHM5Rm0lQ4+WkHWoKoNGT1rpYcEy449uB97xA4FomwD4NY7MebDMZ/W8EJAIyFjkE2RhgLn//d3/VORNg2McjRZ0M+B6+D8FvCQrcLvc1Vz+JUrmdFk8m/p8dKNDoza8aG+gYYCtpBrxR19ZYY2ZBgNrOQa0G0KbY0GwJl9bFwgJ/qZE67lq21mqQzjUOIbjgeHD+AUQAppyXNCmJ73/3vT/vwEEBTsvvTCnztCRL4/GPsaUSfMY4d3gOUvvl/OINPkDtIKDG0t12IiubmQJoDN5sBTTu/4MffD8JavgsFXhZwwJyYS+5nFQtwcTqqngPkx7MysaUaVxZFsyMeLFvylRx7WzQsmZStOTg6n+b4llOgvJ5gMGNmQua8jeGgeacUwRisOPctnOgFmEdOwm8BSAgbsfzEs0BaKV6VCU1BpMNToHSABsao4aWsi5qWv2RLWFRDFQuAhKj+z0G1sLUNNhWMhWYfgUgpe3OeotrWVsuFqvmXOI8gEmWBtXQlutFFjom1KPUUMXmLeeasqRyQAPU5g+8bY9Ru9hsvLsmPW1TAK2icmhxgWCh1g6vUUzNQsk5VCzbVEZI0MVznEcPfCw4wVaG79K+RjuZJ2qD8+xTmjKl6VC4mVmVlDmWJZso7U+toDblerXGsOU0kCkBugS2HBnIqedR3ntjUMP7YGqe2ub1HpjC0lqNzjS4427eOrCoWtKtSqEvXqoQ7/QMMemM+wIyNk2Jxn5VE9WbmRI23uXCJ9DhvFiQG+z3/IjvMFeXi0+7d3mAoHFYa14vBeCl7KBeSpWXKVFigwFqG4NaKlxB1ajU3WrKpBnL0qjG4XmNCpMa+C3tJDWLJXcD8BwcBApViz1QSYHYlLxVhneo7U4BTo8DDI5siLauXCPfVnuaXi+XSVYOFhytvV5T2VopBSx3U8+pnwFqG6VIaWClBRsC2tTYrVZbGic0nmMR5pwCtQPbwLYIQrljyNkf9Vyp3cVWzdAFSm9sKwMZEzZBgFXHhNZuo/1KmV/KhlioGXYFZvTuznG9AIq112sOtlYCtlQIk5ohHLU56qotmU2Qu9OkghGneJdSBucSS6OqhUU5x+LwwI0G9NRi1U5bqf9BkNJQhc6eJeChrGiN5G8PZMiYrDMBXlKegxyDL4EaAaCznWU8nFNvRrV9CKZmhCgTtyDl2ddyJpVIldog71NDK7y0kSnBtQ2R11fHOUXVrB1c1Klu8SlbE6tjYOKrzagHtItTIFUNeE2hesvzqcdIJwKufwoEWAIqBWoEtCmqZotKWgrSHltGquUGbBkh7Y4BahuBmu2eznpTng1hanBtylOYm5Q0tK81sK9cx2+P2fZVMcReNgjREIa2FZh5BRGZmVDb7KXGqbP29Sp5YXOsc2yuq50fdAhoSEiA2g7UT7VveZ7OqbFoY9SYPYEagdcDtVzzFQLc1MTvJYCNISZeW75Uf4RMEcTdglpL4PRYj6jXdyMB/mFTWwvUUl7IOT2dLYvD9jXwcjrnHvBUltRPa5/hwlcAsz0HoIp57Hcr4TW9ArWKblKlwFterzXUTzo3ckyfHuC5Glmn7Gu2/0bY1DYENYJVzsMzl2OgMpUkW7Rv6QWSsxV5oFZqU1dr+9mCqdH+19LNqiabgAb8miyPKderJkc4ZwudooZ6N2SG1FCjSXj1g6ktlfdJUOOk9ZhEn6O3AKC1BtwypIO1t+ZkZzUeSQ/UyGRs/qUFNS7AvQDalZroHHuKrdWmSGng8ZxOHg2HqZk7NYHTc2YcaEodgC+S2lcGNTxqQ5OWqrhrg5ouxtZUm1Kkeo0B37PN1DQT1v3cFKhdVGlb5bXWFqopYpAxmQSplKmWG4TnEJsL2FJZA1RDE6AWTG1J9ZMdyr3Sw3MF2C5Rj0tZ29QF0hIZrwuDCz3H0pSp3RqopdjamLJDY3I+U6WjxjZGnhvUSmEeqeMMm9rCGQWphhdzG1eXKjI4dqGQOdUuEC+hPefx9BwFa3Zbqq1n5trUEp7QMU4eD9jGMLYxSe1raRypkuapUKVIk1oJ1HIxN3MD2lygpsDW4kAYU37IZhP0Hk8JrE2C2g7j1LgAB3FqmWO3cWstKqh3vVpsbGPKDy1tU6sN8wimtrL6uWS+3FzZBC2do/o8y0Lu4JgOU1b1rGVpynimlBRfgqWR4dYcO86tghqDS8eEqdALXHu9WstEjS0btVZRhgC1FZiadwdfSu2cqsKMKg3tqDFTCkQyzIGLsghqO2NrDINgKaSUg8NW0vXY2pjmOFb1nft65eLUlrxJ19aYC/VzxuGVHvKCJpei6WMzClpK7pTKeY+xa3ksDQu8FtCU8Wj+51Zq51XeZ+Wxew6DKWwNj6Vy3l4C+RbdwFrV0NwxR+XbFUGtVM1zr3a1Unu8KW3yeFzK0rCwe5ZWAwpOUGuqo/3SgIZ9MiBWS4jXMk2PraWquczReGWOG95cCe1zVZ0JUFsJ1OZu2tuqgs61wFPe0LFxYta+OIqlJWxUPN41K3P0Ef5OOtcYtjalt0RODZ1LTV/ai5+yFefOR4Da/AG4D1s5B5Zqteap0Mw6YBelMSlKtsEGbWm1tqgUODDMgzXBlqyt5ladbQW0Sk/oGFWRZgNmHTC7Y66Usi3mdalvbYDaBFaWYGoP3sRaIrdzK7ZG1U5r+I8BNFtmqcnjWQI2U3GWfQLmAjfGhLHabQ/EDSpnTn22OaFTgW3q9Zq7B+gcToOMvfhZaa0GgJ1PCjwql5CNZxfgUnmWYmg22noLYOOkG2PzqolPGrPAbKdvVTvHMh0XJKT+muY0jl3YZGasOqthE7Mdc0IN1YU85vjHXK8SoC0Za5nq9Yrn0D5wLjL/6cFZq8+whiFY03cDdgQwAbGHuUAAbAkXghUG1gQ47ovAtnYslxrucR60si8Xb1/bfw5wKIAbVbCablLaaMVtsjKFnWWO1aqhPGdY0Ky+snZlEu0PMUd15lpWxv+N9UMHx0zZIx3Qcc0flYUtNhk0KBUeHJZ0XvtOx9i1NRYEmRlVcAVYZg6M9nZOATfpqp7q92l7f3ZZFaZx8SLHS9X5vC8FfXsdMX/o2V76WnL+qill6eBxbh9ARhDnXFrwv3aMDphwk0yuNgNgiYWuvSu1iORa9gi7IDhRxub+Ubg9BU0sAmWnWvxxNjvaBHDLdme3XdrnUo1r4+7OjzxPqZsUmZs9/4wZ9K4rX9sijN61JCPCPmwV5yW1Ctz4NfZvo0yRh5tgcJfI/4c57Ek6YezrFvamLGZN1oZJiskDgPNAqUZ04WA7+C/YplW17TEooK0GFolo/hpZ/fhMwnuqp4FVzyC4BrgW3nUl2FHsdeQjfgsgw/asTWuNG25Ngco512NJTd0lc7t4J5+Npd6sM0Yvmu3gzYmh3625MNw+Hrdwj2sSuS4MLg5MbICUir6P31B0m6k7umVoWwHawBZW2v9Wx8fwlEtuqAds9lraa+pdV0/0OvJaEmjWSOnTLlq11Zq5xrz1Zz2+XLstYGlZ267ySltUTeruCmBsGAsjMQT2Fdhk8AhB2ABeIxaIr/E9/IaVE0onkxdki3g2veNbyX3mfTe3n10BWkot3YqZVQBbirHlvN611671Wi6R11lyYlmnDdYX1hrWHGLwdP1xbWJdcj3qmrRrvIHRPWzO2krszP5BgAsBDCcDJ4txSGO7XluAy9XpV2DbIq5tKbkJQLuAB59vzdIssGEees6DWxUCaCnciOuT3mesS41FHLMmAXgEOu5fQW6XtrZUMGyqzjv/oNulp1B9tRQlbgGOKSyprkpHAzYsQoBaM6AZo/4iICPJ8LzxYJKzT8Ni+2z9X+I8YLiH12LvlgANjzmGRmaG73TpXtZpM9aO6qxvBTkGa5fU1FXV0RKgkTHh0S3RMvKE5Ww2ejLBBhgr5d0VqAJvmYkwJzvD80EpoRZAOwvUij7QdU6GJ9dFU6r42FL+aAyIQgtoOi/CTm4Z2FhxQ7NLUpVGBrnGc6xLryOZATow4tz6XL0nQqlahrIz0vrZQKwlDulSJZYGzZRavEZZl6XYWa9uUp1rACNeE97JJyWMF66DV358UL125n1im5q6leoPWgJinNsWO9sehDdoOshSifi47n2pqzVNFTIvcDOt7N3wbDOGxuRjbQG3WBBl5cQsAduaNdjmZmdT7Ge21DRvRn1p8TET3TBm3pFTk5YsYtBfk/sds+9Loj0BjRoD9qFA3vI/bk0dLeUiE9AGds0Nbax60yuwtmdLOQUecurmFPTnhBt4yAqxTrUnDiDLRZurObZ3YPPY2eiqFU5JI6/pcrXaJpMUd+CUbdPGNnGfzCrQO3lx36wactm3MjQFTuyvph9DjlXgnKv9cq+AlkrM1zVaw+xT6y+3RqdqVak1upiNLeXl9Nq9Vd9pxa6D15iUENhBYPTHI5/rawi/mz2hstiw0LzmrWtWF50KZmAMc9m+8Htsy6opBBmtjlE1ztvTUknenZc3EAtsNAUwkRsMsqYHgIIfFgWDSu3cbFI/c6zt/FpV0j2BG23DXi00Alq3RnOApuvx/FzXo65F7zW+dxW203h+sS17U1qsnHgK0Lw2bzULTf+4ghiAh8I4tfe+8Y1ONFZGBb8bgJvdv9YAO++H3s+9q6FcOASzXtWc0WNIsLfqOcGAhmSee1wT3mB4vejVYn37FEtg2tqfvfFG3yTX835pDTXGSdnrrjGM6k3T/3A1N6fajUxYCq7JnsAtp3a6pCPBePGYW49ck6X1aAlLbZ0+Vg3OAdvkOLZca7qmSWP+pJ44FkTkScFznLh3v/b2tZxPpJ5w/hbvlVQMtbF5rfVY7mUrb6gCGZ73YDZR1SxNJJxTj/p70eOaJsMbRCrAkt9hojYATYXn3QM3AqtGszPFyEaye4xwVkDzFp+Am7LpLQAup3bafgpJ7+SFYHBNKUjhMbUesZ70e3YtF7WpjF00o4o+LOLpHKB/YdIoM8NEsH9eTyDe4wkjS6O8+/Wvd+8TxOydBI9JYHPCC7auNMo0G03RIZAN1K+lvFOySHHucjYNTcTOJXMrmOE52VlKwPCY/J+qEGFzD3N5hwTZ2QEtA254jWtGgFMGtzTIlRoS41z0fR3MebDrMrUmO1bmrEcCHT6361HXpAW3LMBJTm4h5OPZrI6BvlR0rX5+ee398ZYTWHMSu+DelBHzcsLYcdy7w2MiMFF8aRDjhCeQ9Rd+zTAYo57XtEkrAR6rh+TAzBNNEK8pgZNi2733faVQBcukcS09kFsC6HJValPEw64PzDsLZgOSATJxltya9IiGFcwv64hIXR/VIFJBus32tRRLo5pRA2h4/PSv3zt99J3vfHYCLnp46gQUQe1yclOgSHDDfikesDGcoVTbfykAIxsbpKOM9SLNAWyX42AH+BJLs4ythpXVCqtgWBXWY4nWk6odudYOJfJKKeEa50BuisrKqhue6k+Q0+KganfW9ZECJLyH9Zpbj71aasxCdk126/q8dj/+9juDdVm60abW6Sg11GNptGdkvUly8nDg+BNWH8dr70RWMbUEqNF4zd9jvwBTPpIF6eRL6e2qhhKcPNGJaScpbWKqTmre46YgllmQlqkp68KjJ3MAWQnkUvu0LQoH3s4N4iPdBH653nSMlYDOm08qTKhPteLTTld2Teq64JpMrccpoKa/V+G+S8Cm5qKUWaQ6zCPlHKi1o9mTZ08KX1vGVnMSU+qnAhqBD/vnMUB6YLuwEuzLCwwttdwjWKlwkg5YmNhd9gZinh2DThSrzi0NWmMF1xqPCmrMZlk9k6UiZegK5BJAp4BnxXMOZANs5UZOkkFA6dbmxU7tAdvASZBQP2vWsv6WqizXpq7Jkn0tZY6YxNJq7oK8SClAq0H3FFvjCfJOoNX9eUewdyZbcTXVU7M3Nl9UCI3FuQpKTMRt7RLAGhwoAIu9Apq1xWkMHBbAIGF+R+c6WY4pM4fUdNLPwbN49k8a11k4gvvA77gGKApWObKQIhollpdcx5d9cn3msj14bphONYqtpWqjXbG0jBozuAtkED4FagPWpXLeVuoEEtRSdwQCW095pVa9R+GtfSaV0XATwFWTzXE+H3oeeFe8BVBj3JvXFPoWbiqtmTbUMrwQjoHa6axJy9JqHHBq67aScxDQjpbTuHA8NMvktIiUc6+KrXksrV/gNc6B83OctBxlrTEu8g7BgL+cgyHlpfHY2kCPv5wwplF5Ue6b2WdWriVGTxPPQSq2bC7BDXLO7SkQ70oFXYhVezXSBuuUN+7Lo97cLUsrgRrXY7fGZE3m1mNJbbXrs3SdvDla5QlNeTxrja88sJzaWXtn0JPpiXcSr0DNsa3ZE5gykHOSgL2ok+GooGbVcEycqUCD1LMlvpsLB3EX98GuFZhYkaXJOlWm5rG0kvrJ90rrsBnULva8IqgVwDzrCfXSoQYlYkpoevlcDYi5P1MT22JPLNN1vBNuHQXcFx0FKf29ZFublDt4g/Y0hkpMATFch//1H/9DJ6c//uOk8Ds0+o8FN7Z5U0fPIvXatvZQJ+xLtKV5/9na1KxaaFVJC1g2S6B2zZYiGbhvfL/m5lMK8XDTpzzV09PRcycdJ68UgZxTPXNqqAVLqqU2F9ELIRnEqzmudzz3bGs3ZZ+ZcPdXtzm7HY3xRhLEeCOheIDmfUcBbqxdjc6CPpL+QKCWmqe4doMsioTdVMM4lAAooJE89GvpQkK45mrIyCA+zRANS266TKCSfVqcKqkA8SuHgad6MvBRPSmlHbbmilWfFDkxVDO9bWoArjaHyDb8yATkHlmVSanfraEcuAYKUjlmVhLdRiu4qTqGRV57M74ZVp2wKxHMtSR5rjKL2qktA+tt02bNKQh1j42kZIAHuv2Lrbx3FpQcJxmt6koF9byeLQtaE2Ita/KM/TV2shr66tkDvG1n1WfxsHgOgyPe9e0dvBXUoCbOCWZzgJtmGChzOZLq6eUt91kwFZEJzL22625gly6pjAQlA2zeek6xP9Wy+L2qGomZohRXKmhK9az1IpGlpXTvHIB5OjsT20uAVpN/hvezbuOCwyBlgD2K6olzpoCQ83z+ya98qXuEmrgEmKXADfsr2dwO6wEtqF5FViomlpxxv5ZEWCJhNSQvKT4Hdvxdrd2exUA9FbT3gqZUz9qQBt7ta4yHtk6aqpOaG9pygm1kcy7RfQy1PWyIwMhwDoLNkmDmgRseaz2g/TU7iNmAkfVaAUWdOr2JqEKTSoZENaw3JRIDW7YTm1rK925ao4XUqd6u5oEaTxyrn9YUe8wd+FVALe1ijs7ecmJr2FoLqNlUoaOHdrDskCam50BtDXZWYm1NoHYUplaYm9lagpJVMAdLS6qjTvC7flZyMGiFnZwNvMqu1mRPkzQhnCTN9E85AQZ10jJxKza+bAyoeQbMFlDz7oaHNDw76qeGRCioUeXcEtAsuOlxHV39VNXTglpLpk8K1MZoRq1rNZcjqhqcVg9RLbAlELezq3nxablQBi/bX3MzFZFrA/HmkEmgVqgKoJPnUHFqF1BTdu4xtS1UzlZV9JCgJkndnupZ1QJQMgvGlvyaa33aAF+rwdnqOnrsOefWlV3NA7UUM7F5ZDbtwiad15YvWRrUSo6CUoDfUePVPMMrFg4mzB4BLQdsR/V+EtRsU5WmIOMLOKgzby71s5XVpZLltd7aANhMDFspXi0LanZSpPLIvIx/DYpdDdQyenutPezenAWlODV6OfcEaAps9Ip6oHYIc8GFqbHcuo1Pq3ESpCIU1gY1u0btfglqySIUc4BaKdu/pozJFncB6yq2Jb5rnQU2Xm0QiHwwULMZBV2T4Ys6sEdAU2DDcXoZBUdJb0vdaFsDw7UXwZhikEtoUwPcOD+ycocVdYTUgtpDTYXbEqilYli20tdbnAQ1+vphVVAnTQqyZ5Zm1VDN/eQNqMspvPFrVYqfrJ6PYpuaK6RjjgiF0aCWCetoBjUgve4sVZtJ1c+1QC2VutHanZt3Rs9ZcFRQUyZAUMA57Qpr3gCoaaFIMpgj1Lvzat2NLoZ5WQceW1vNmWdMRBbUtKqOYsxVbblSrFoK1OwJ82xqFtRsBY41qC0RfmxAX60H9GipNwpqtqYcnjOMY++gBkap9rQjeapzvSOa0/c2ZmvWROTZ1CyoJW1qY0HNO2HZWucXQLN5mF6tszVUzxYHgT1hHlM7srPAsgGynj16PlUwBwG+uuCPxKi9OEJl081lyxNsbYt1elX8IgFqdg1PAjXP0KottjSmxJYUam2oMgX9U53bm1ia4yyw3qZDe0CdZOnuxrZjFdRTPdlC7wj2tFTGx0DFbjStlNjaUqaiXH8RGyenzZKuCkhWdJlqjlOz7bY0oyCXBpEq4rgEoLUkyLZ4QA9dJvqigup/ZmjHXtka5h1YmgJxSxGGW2Zqk1L3EjFrljnNCmiZghNqplJMSf23WePU3C440ra+prbSXMCWKzbZEmzbkgN6tAVTk4pDttbdMXfG0iC2kxSOvTebHKCiCoOjtQr1ZGeIqX+YA7Y51mmqz6+HERZbUq0GcxkFXZqUl/vZwkpyHpVc1+exuWa5E9Ual5aL4MYJw3nAomF/0KPFqXlJ07ZN3h5ta54trbau2K32JcB1wf/lfJzkDBE1NFUqqFunI4tM6O9qisK2RCqk2OsA1LzmxdWBfRkdvdRvwLbdKqqZ9JI4djsFtFQi7JgFzoWNCVSsAHxQTxvnwl4S2lmSWm2e7EvbG86Pco2EuQDY6MzB9aitFltb3DVbfdqpxJFbp6yOWwtoLTbwQkL7Q7L0UFVJk8r4lxy4adutq1K/UqKIZblTzR/4WbZs94iGJOyezcFGskfuV4BzCYCwNhwwo63VUAAaQjjoELgH04DOR6qM2XaVI4HNW7u2cu0VeMmaJeGwFa5r8KAlnlQ7aiVLD1X1J6ihsufnCjAt4EaAo/DkWCBLVbYdE2Rb02RWJ9ORwcwuHgbjKhNSYNuCsRFQPfsSjq+v/Xfkm85C87FESrzqtrpGa9ZpjqW12MAL9dSeFSvfVhtdpRBdC6iN6fPpAdrRe3Nu1TDX2tc0KHetUA/uC2zAAzTM0z6E4+g3noVND17C+xzrtEbtrM1frap8m+pRMCaEQRF/LLi1nJDZGVpIb1PEjYI3N73ZAehgmoAayJiiJcGMRSFpJFeQ1UDbu2DTC11vtd1ttn4rrl2pR4EFtWdeSW9M4tamsGp8nPvEWKobgLZ8cULarKzNlQ6UuZuwKAtkmW6v7E4A2nKMDddd1c0lAG2MU6+gen7WeCVV0pt2lDHUXrvXTEV9C2Q44Xpnicm84N3bAJvXPpBFJRXcNCrcAzz7mX6fYKadxy2gBqAtd80V3EBOSt2ixqxl2tCqr53JJKjq0u7Z1Wo6P9e4onli9E/Zk5N6n0CGbbiBeSHrMLYffL+fTBZkCG7s7M6quQA5dmz3+nlqR3b29sRvycxsDBJVX7zPFL4AtHWYG54zEsCmI9auaRIS2r9br11J9bxqZpyyq115lkbG2PCAeFKsYRHvq+C7AWT7Ymx0pZMpeaBDZkVQItAR7FDMkcAF0XxN/Z13c8U++/isALRN7G0KcBRdt6mG4t1aNiA55ubqldp37Wk5UKOheK6gRpte5QGX/vEAsv15RTFJwd4Jbt5dk6WAGBrkARdFywZ5c49gRk/8PcQL7hLcHPOSt25La3ruDvWu6snhZRYsVsrFdoeJiXMzE5sDNzpMMs4RAFCqbVmtAOQIZNgWtt8VVrineMEbA7icTX3OG6pXLDOrejapoDGpYlILuEHtwE0PAMQUKwCTFVVNvc8ZOoLtYHvKzALMwq7brHrmvKBHLmUdMp+9jeADMMIEhBDsKAA9CF/jc34Xxn9NSQswC1HWl2Fpp9dKI8XW8BhxYSFFe2lqqH0lN2J+hRSqx1SztBrb2pFqVYWsZ2sJR1DIFOdUKi0qa0urZWuDckQBbCELGptDYo54FZmbWVqLbS3usiEhIUuytJItzQ3jSI1UhgFjjY5eMDEkJGTe1KsxcWm5PM++zFDLyLG1QfWOALaQkJC5zAwXtRPPbamp0SytZFsjW4saViEh27GZoxfCzGUPDKpxtI5contVD4OQkJAAtUaWhigLWxVmlMezha0dttFFSEjILkI4FmFppbg16rp9EckAtpCQkImAxkowKZY22pY22mlQ8Qf6skJxMUNCQkTtBC54hUGpHc4GaKKGnlJqaEuDlgC1kJCQVrVzVAjHWDX0kr7wUN2LMAyjISEhifxOq3ZeXj+8ttTwGrRE7FpISMgUQGMfjNlj0qaEeFANjWYYISEhrXY00fjWUTtrnQZsW8amGJG4HBISUrKj2abZq7K0Uuya2zE7gC0kJGScY2CemLRGNTQJbGBtBLZQRUNCQlTl1GT1TE+LZ6+tPVL2NW1Cy4yDALaQkAA0DjK0XQFaAFtISMhCgPbw2tYj5ThQYOs7AwWwhYQEoO0Z0GqBDc4DekUD2EJC7qf6SAugrebpnBPY+ji2SIAPCbkLDyeqZDNs46YArZRKpQG6+IN9f8dgbSEhh6+4kQvb2DWg1TA2plShmUKEfISEHDtkA9pZKvXpZgCthrG56mhUzw0JOUweZ4W6uS+nwJzAdpVWFRIScpNSm/Z0s4BWk3lAVbTrdRBsLSTktkHtPGBSylStbW9AvOeRKll01fU9JkdIyM2CGjydSJFMgdqquZxbORBwAgZ9DmJyhITcNKgB0Liub9IhMJWx8QT0Hd9jcoSE3CyopTqqH46h5ZwHADXNNojQjpB7l1vt35ErJXRYlpZKgN91Y+SVQJbNaPqmNNKgBnL65EcvhvLhW6dPP3r7+v3PhNu5V2DwJHeu7OepbZRAJ/c7/3jO1/KTH71++vTjx2d5JPJ4IPjOj3/4u/138cjneJ/y2fcG/2Nxz+dZsI69uLTXjj4uKuiDyDMwuOEF/PCt4mTAov5sIry6yOf36ieTTCiKTho7ufi5Sj+5sJ2z8Pd2e730YPTZ55d94dzopJ7jXF8tjsFxXY5Xj7ECKN3rkAGB5O/M+4N9YZuDc3c5v5Run3rO5T05n3MN3d7VnPhsvjzWeWN/51yXR2uuu+FczQO3ew3sPOrWn8zl8/tYx7Cdq2yhev5/LXPBfg9OBQUAAAAaZmNUTAAAAA8AAAE8AAAA/gAAAB0AAAAVAAIAFAEATyEb+wAAP5VmZEFUAAAAEHja7X3Pq2xrWt4dO/AfsEGc9MD4AwwtSBrpIGRggyQKgYsiV5Ib6OCkIY7PKBPvNKhBsQceErgqKHQmQqQ1TjqnkeMF5dqDMzgNGdxBmqK7tc3u3pX91Kqn6lnver9f63fVfj94qV21q9aqWuv7nu95f7/zTowYmXH83d/51PH7//BTx+99+92ePL0eVydGjBi3B2oAtAuofefFSR6/++HT46vj8fj26I+3p/cF8MWIEWP3TA2ABkkDWu14i+PGFY4RI8a2AHdlbK9mALan8fD4rcM3/X8F6MWIEWNVtZTM7QRuD4+tcAYw++QbHx8/fv2141//+ZePH/72B8ffevHF4wdf+MXjb7z7+ZP8+s//9En+7A+/NADDuAsxYsRYlsWNUEsBan/7ta+cQEsBDUD2qz/748df+IkfPn7uUz/Qk5/79A+dXuf/PvOD75wAMVhejBgx1mF0BaADYwNbs0zt3Z/50ROApQDtlz7z6dN7fuWzP+aKgiKOfxlP6nPcmRgxYswPeI7KCuamqigYm2VrBLYcoJUkAG+/44v/8p//yIn5G8HrcXVi3CbYwREhAyAH9gYQU3AjWxsLbBQcF8fJq7RPABwhKuuaM37tvX93kvfee3mWN09yTMibs3TvxefifsW4NXYHsAP4EODmADSIVXl57Pc+95MPEM9pAadJ3J0FmdsV3HLA1ipvAvxi7BfsOtvdZYDZAfCgZtYAWw7QAHoAM3pkoRaDxQFUobpCZU6GpXA8fvfDuEszM7n5QS4lJ+YXVz3GbgEPoJQCPAKc2u8U1AhoYGt9QGsJaXHeG6A3J9AdN5A3wfhi7EilvXpnAVQAMqq1ytzwN8ANLJBMrYqlVYa2ADQJnnjeG6Hejr+/2wFdX4LtxdjFgkCAsQEfABrDTsDcwNoQazcd3GCbO+fWymvwAANkCbZgmL1zhce2/b52Nro3uwA7UXPDwxtjByyvPZOiNMAWv/7xV920MfUMA0wBcgxRgQy8tqHWjgG7404lVNwY+2J5ueDjwRgwts75QTUYfw9UVAFYvlfthnjeA7zvfedV3KXyOHlf96LCBujF2D3oJco4QZ2F2gnHBVRcA3ivzp85DQAVGBocGhD8DdU4BaAAOA2BwWcAlDhnqLQN969zTLy5AbC7gF6otzF2An5XlRPsjM4LABMAbAB6wtzgeMD7ydgYujJkeZ3aawOa8RzH6NvwwmlxZ2B3Ab24ezH2AHgDxkb7GlgensNL6wEeU9A0nAVg6b0f9jv8T8Nf8BxqbhQSuHuwuzgy4i7G2HYRiU0OgKegBNDD85SaCvbnvX9QDSXzXodBvj19p7D73BvYRchKjJ3Y80xsnhYIIGvr2dkKrM1Tg8EGcWx73F4RASesZfHfr9Wcd8ouzw6K2wc7SmxmMTYDO+N1BZtTTyoeGYjs2eXwXmuXwzEAkBQAIx0b6rAA6Gm2hjsWAr2z7fKtl+2xN+C7K7ALe16MTdQjA3TqpQWIKctT9RPqKgXPbQ08vJcFBQCUFP7PKxdFAVB26rCJFZwZgFK/fY8ZHzcSehKqbYw9M7uro0LDRgB2ABzLxgBM9MjaGnl0cNh8XAIhpVRxhSEqDG0x2Rev5vvtwzhEn2E+gS67snntJs+vL3qf9h1UPFkiVCXGqjY7Ah2YGsCHbCwFYkuLZl8M7IAz2X1UjcVvZzA0GKbvja7ovgb1eAHwu2ewC69tjHUAT9RFsBrG202tZjynuJ7hkSrmhZ2xiq8MDZwme03aEitzh0OVbZNYkTFWY3ctNfFaCoGq7c429fGa/ODz+h14rB74NILJsEnRCejfKtizDJYyy2GB0mubSVaMyRZWgLlgIhs9h6Acn4UYW96lYGm/IvO12rJKeHtj1Brr6ZxIlXInGNSCFhkiwk9YCBSAWiOwD9pQmLEpZ2cWV+zGBvXVhtQwHxj/89pMsmozfyPLZ3lqbrC7NrVWAK49V5eAGAAYI+WsYJCxMissZhb+pC2PZaOsh5YFQCEACIDTuEKgXSiMjdEbDXgO2HlqqhdDiN+PDcCCuXZms5Wf6WQZxCmOrPryrNhdH7Bmrb4cDpEYLuDpgsdCBnvRop9rDAt4Y4sK2HATFkLA7wIbU1XU+/1Mp6u1ZVIVJjgOgqhH2B2fGbtbFkgD+EKlzS34VFrY6HJSAjw58JwD8LyObNp3A0xM83ZtqtsUATPkeXrXYQTLu8Mg4wC+GPcDeAAWsCiAlP0sQA7/o2qYqrziAR7AoxbwbL8OVn1hhogGOBOQagHP68zGGEM1ByTDaRrCVe497i6CnWOsC3hi32oBPMarAZg0Vo2ODwKaXfB4P16jAyTlBU0BXm2zbhtIbdPj6JAA+NK+yPg7q6JqiIp1yFCFpZ0PjzYFT8/R6l0OdhcFSWPMBXYn7+V1IXoMB889QGIfChrp+R4eg0BwXfDXGD96gXOVV6YAnrXbMbbOApkHxnpOAhmEKW50xqB8PX6PCq6Bre/nhtM0qLUBeMH2YmwMeAogtFURtMCSFDTIhHAeLyfX1r8jcNi6erWAZ+MKWcyAsXU2X5dABMZKj3RWja5wtug1ZAWY3jWsBLxn6J2NTI8YCwKe04jbLlaAVz+96uFRg3O1GgpAA48eaOBzdBoo8Cjg4f9UHdUe5gFUEvAEwFlCXiswp0AoVX2Z7LR2pDaNMT06wn4XoBdjQcCrUSM9lkbAY39ZBTz+zcwEAhpBTKsn05nhhXq4NfVMiIdVZdlYHMxNvafWO6sxeDn2ecmaOPX+kKIBFXZQ892rgpAjHCXKVcVYkeHRWK+Apza6IRgNS7zbHhW0c9EBoEBgP5sFHoCMGJptCArbP9oyVUxbsyEzU4BKz00Wq+fFOQd2ygpPbdjvgunFmN2GN2REGjyLBUtwsE4HBTyyNGsHUxueqpos8pk6f7FisgCGF4JCFdhTZb0KKJX2y7e97m4XpncFvJxq3NqYKAAvQC/GgmEpAAqqfPTAKjgwlo2hF17lY6+JD7MaoA7ngpHpYLA2vEFjbsO0bOoYHQeqyuZKzXuAlwPHUrC1B/q4Zq2FDwLwovx8jLkBz6mFx7zYYW+Jh0dWUyGDsmDklYMnCyQ42pQuC3o8hualprIVvBCUVPBwKsQmpc4PvMIT84B74Fnw1J57VgTYhD0vxuygV1Pe3BQHJeDRdpezYdky757TwMvWYDGCwTirs9Zu54Wg1GaNpBw2qSID+N0l8NTv0BqaEiEpEaMXYzvQc6uNpHJhLXhYyTXnLveV6FRBj5myYolVZWtUWq0DSEY6aAguMYgU73h0mBB43UKiJcCLkJRgeTFWUG9pkBejvMemUnYw1opTYNPy8OmYumGIR65bmS3LzpCWFNiVAA/fhfZCyDD+8GrDpOeZ3mZP7aVNkIxzwAYLTosAvGB5MfYAiKcc1WFtO3pY1anBIpm68KnSZr2uA09ovz+ElyFSU6U5Ed7i2i899mk9sLkm43w/gM45VjEOLwAvys/H2FX83hVw4H1lzBtBh0BAECH4ASys3a8X1FsTn9ZTZx8erVc0JU483FuvW1uupJVtSp5jjclRF4MXQccRphJjj/Y+rxLJKCCotW85GSJasIChMLZc0zAe7tx28aSulysyezF2/u9MHKuhoXcAXrSSjLEbdjc00Ft1krXuABIUOjrs8wTbyxf3FBsebG2MG2T4C1RXMspcAPD1eGXAQ4UUD/CGanIa8KqvcwBe2PJibAx2phkOPaNeGAib8Ni+D54AhNzYvEzAp1e6nX02WE3ZCwB2GZ45Fiu2WGcEXrcNyUt2wbEdzMKGFx7bGJs7LfqeWsabpTyjrAxcEjoyBgHGJU9mxqPrpcHV2PAAdCxcah0S2sYxmyd7BlM2NBoAeUW1lAC8UGtjbA14AjAM8k21dBwjg+rHNcG5CaeD52BIg1P/N7GclK3mAsDj6zk1mWXsGeKC9w08tQXQi8DjUGtj7Mh252UTTBG36XVt3TgwTxMu42V8lNRPG8vH70SWl8qTtQHKXhAzQHQAehlAj9SyALwYm6qz+VCQXP9WivWa2g5f+H9rgr0Bvle5HrM5wEs5XzQljAHOXr0//d54jy0Vz4DlYdvGTF+OKB4QgBdjD4B3ZUO2agrzTNngh+J5TTXzwtbda+3uZR0ZluElO4iJM8KWgb+Wru+YYwrwLFB71Vq0bePgdyacGOGpDcCLsamHdqgyaiOfXCkl2NS8WnpMzxr0jRjTv9WwUHZI045jXn8KpoEpQLE8lL6/FvAYr2fzegl6tbXxwnERAcgxtgQ9E74BgGMoCMEO9i48V++mF76SqXVXbbtLhM0MKruQZaYAmSqoz+6G7y3WupMNgTY+qyb3vkterQ1widCUGNuxvHQoCBmV1rGDiuupeLaBT6p0+9TQmZphnQxkhOzDgd8AgIKkKjp7ubcKerZ/bXV/3bDjBeDF2Nxb+zZl9NeinwQOy3Ko2uE9A7BrtNvVMFE3+FccHKlKz4zlUydMKl0tlV1B5wmvg1sLMPObw44XgBdjF06Mfv4pKw1bL6ctBKplo1o8lqPsecPKLm9z9fSojvN7kYUyP9crajpUfYfAR2aIz+P4TRklYccLwIuxG9B7Zds3sjRUqUxTolrw29qKKU1qOFipc8wcE/TaUaZiB22/jRQLdsvaF7JJIh4vnBYxdsXy+uqb9cSmKh5DDUyVSB8TkjK3+qvFPi2AU2Vnz9seqzt7l0v2zhZGG3a8ALwYO/TaeqEnngAkaN+DPcvNN30CkfWA+9xq0aSpsbCoBlOr4HeggkqykGmX+vZiAHwnG2K5TWPY8QLwYuwJ8Jy4vFQDHU8dZKzb2DLoS/8m2iYByirXBj7GXpeIHVS1egxzDTteAF6MfXhrL2xMMy8U1GizS9n3+JwVSkx82qvVf5dxZrSUfVrqO4UdLzItYmxuvxvm1trgXYZ0MDiZaqw29bEOgH7q1xOD2qAJchvoPX3HEVkhzd8p1NoAvBgbAp5JNWP7Qhr6GXysAAYbH5kgg3cVIPcCeBcG29ko33a/00gXy/dire8X5aKiHl6MzW14fWM8QA/AxQrGqVQuvE8rq1CdHaRorcCcqsHGyCbfI1he2O9i7EWt1cDbcn8IpmyB0REgB+lZK4Wm3MoIW16oszE2B72K3FWqfzk72ISGN8/qegfL2142Yvgx9sT0LvYuyTg4N9F27GKT2jQG6EUgcqSUxdjHYqyINbv0gj2BH9ld5+2cM5/2bq9xxOWFOhvjRhcvg3JDTQjV9gYkZl6MGKHaBruLESNGqLZhu4sRI0aAXrC7GDFihD0v2F2MGDEC9CLuLkaMGD3QCydGqLIxYjwTwIsCA5EzGyPGMwS9YHoBdjFiBOiFBNjFiBHqbUiAXYwYAXoBdjFixAj1NsAuRowYAXoBdjFixNh0nKslB+hFnF2MGM+I7UVGRoBdjBgBegF2MWLEuFfQe75VVt5EbmyMGM8X9J6TXe9l9JONESOA796B72WosDFixLhn4HsTQBcjRowy8HVxey/PoPEmQC5GjBjPYpzi9wCAHft7uUMAPAFc2OZi3N3C46Tm3zHJN2SAVwBcGwTfBMjFuDnggvzKZ3/sfcov/4t/9t8pT89fv/e5n3zAI/+28vT68Vd/9seP+h486nHMMU/niUWyEAsEAPZBUFXiNw5o5eQlQa0nEU4SY8/DghkA6QxSm4qCaQDi+htdXOMYNz+ZLVs7A8rx1oSsUYEwFmiMGLFb/wjBjSrmnctrBcAAwRgxngGDmxPc3v2ZH73IL33m0xf5hZ/44ePPffqHTo/8u0b4fnss/o3zzMkEAwBjxLgzFnde1JPAwQKZB04AEIDpr//8Tx//87ufPX7whV88PVL+23/6VyfB65Avv/h87znfh89DeCz+zfMoQCoQTgVDnIMAGLMnRowEY7LG3C1tRvK9Xo9lcmRrCmx4jQBEsIL8r9/8Nyd5/V/+7fHNl375+M0/+rWT/L//8e+Px6/8x5Po3yXBe7/9p//hchwInuPYOAfOReAkOCoge2A4h/q7xbyyzhjvtWClMWYbjFVSW1eLpzLnSZz7u461xRHcrAqK/5GVAdgAOBCATw6sKAQtPFoAywnfb4+VAk18hmAIIWskGHogOAYA5wQ/az81YTyjwTmAMMboHRaTBwuGgLBAKMbkSapsrlU1VfaG36bgBhYFEKlhX1tLjj3i/wBBqs34jQAVVctbAVDtfmPm1ERga55jS22wMe4A6NTWBaCjfWpNT2INAMriqWZxXOT4PbSx5cCNgOHJ//2Df+3K0uCWOm/q3B4bxetUiwmACv5jAMXeJwtwe/BQh20yhgt0YzyU+lwf5wiuVVWqxcNqQQ6fA8sB48Gib2VuCi5UO1WWBL7SufU9rYwQrwH4cW2wEYyx/ynrmwPgPK+3JyPn2etQd5/pOE/Q5gmo9i6qh7R9qXiezDm8iTXOBjI5MBkLclj0rWCDv//xf//X4/fffnT83rffPhwfPjlSHv/x/5xex/8V/OYCOhyT58a55jy3AiA+D/Cj/Q/XU+/zEvcq5f3m+QCmnC+cP9i8dEOzYTyV8yvYXrA6nyFxQuE1qoMAEnooaftSzyVZAxePhlWkJveUxaMqGc5rHQwtIGcBB2ByAprjw+PxNA490Dk9P0n3PwLQFOAj0OFY3TmO5/Mvd24FPzpDcG8t+E0J7bH3nXnFdl7R662innA8qmrOOQaAVGZfUnOD7T0DVpdSCzFZlLGRIdmwi5YwCzIHGtA1tEKZxBjHiAIyjmWZ3BQHQx/oOjDB3yW5gtNxFPAoyCqQtZ374XEq4NrNQsGPoIX7VnPPyLgY0uOBmjUzlEJ37HOCIIEQ8wHfTR1TmUiCYHv3OFKsjmoDd0VPDRzrqdQwi9wExkKoZQ9ccKqyTmFyKbAjo6sBmxT4gHHVAk8f7OqBbnDuM1C2nLsW/PA3AaWWSXFDw71KhfJM2Zw0jMezT9Ixk9tUsTYCIe4r1OR1Cuw4cakKzgkeJfWJdiPGjJUAmUCHRWftT3M5CKYCTh986oFny3OPUXtxDzBnagCFoMd7V/KEzyE6N/A9S2wvQO9OhqfCKojg+VqTkGwBj9jxqXZ4i0VVbDyCVSjQzR0TR7sZbWVTAUeBhyrmWmCnLLN07qmsD88BKGoOSam73LRwLwlKS26sCnyYOwTn1PcL0LtDNVaBRCfe0nFkOvFoC0qxAlWxaZ+bm815oHNyEoxUY/PAc7WreefF48n7+/S+Wc99dmrQg7vkfYV2wPAWOqdyGy3+BrvnBrbWRov5VGCkYdO7VQeFVROpwkIw2dZkdfibk81TLRSICcaqYi8d1Hux253DPeYFnqt6mWN3c5+3lmHOCXwQbFDc1Mj4UqYUvG+t+8xzYO5zHQTo3QmzszsYJxloPSeYsiWrpszN6ghmXpyUMjoGCK+xAJZmd32WdxgAD+1r3bnnZXc9lvd0/iVZnrfBgbnRPpuzn6mnnXNmDhbvRQro98MaoLc/QO/2nRTujgpg8VRYespsqtVU4zbVnByr405vGd1aeasX290ZlJYAnRTTWppZrs3yvDmAR8wrglvOxILHqZqHskyW6eL3se/De1KeZhCDQJMbtNvphKJzwk5MPHInBiiq3awVeDjh1JCdYpsEurUZXUqdXQpwGLhs1dql1dkalXot4LMmjRzwYS62sj1lbjiPmkcwF725hdfgPEtpHuHEuAG7nRfhrjY7O4Fo0+Duq962lt1WbXXqlEgZrbGDYrIt5XUdE4qyLOh0mRDqqFj73GsVOijZz1JOK/5Np0Zt9EDKdMIoAJzPi/fj3KMW4oWrRDbGjlXZlI2EQZ8eqDCSnsCIY6Q8uSlQ0gmXU1005k9tPVuWWFoTdOCJVVva0vY7e24F262E9xxzUm23OQ0gN/9S3ledw9y4c3OXIGzXUKi2+2V3rz2A4e7mAYvmbH742x8cP/epH+iBnsbqpVTckgfWpqyt5R0OwNsn4Hlqrucx1fmHR84bncdUYW18nQLmb7344vGf/uIvs04bHieV2x2q7Q04KggyBKpU/BcmAwQL729+7/cHKoFOHmWKajPRient1Iyn87zDzw3wrEq7pHc4p07vQTzNwJtDnJO0xaljQjdZBUm8hvmM361FFXLfhfa8UG1vjN1x8nCCeACDm0+wU9DD42+8+/nBRLKOD9pj+Hpqd8bfWzolwmnhn3sv4gUF59ge4/bwWVb1sRsz5q/OZ0qO5ZF1plTbCFPZMbtjvF1JlbWAx0lCFZdeLpbeYYkn5lHW2F90Qu9tsfVB53BcOjRkSy/t2mEpS7A9dWiw5JinwnIOe/O7xPJoz3ZU29eBNjv0zNIzRfUztci9yWCB7+/+5I97k4ygpzXyvHOrzWUOVqcVfueosOFVKVnalpaKw8Pv6NLKDgsGPadT26ZWKZmz74eXleNtqNoaU8GOKmxuXudYHs/Pc4dau8Nhd0ACEe1lLezOChYiQM+qGV7lYlU5pkbMe/0YeKxUXb492/FyToPlzz2fOmsr1LD+nNa2s/dujBfepoCl7GramKkG7GpZnoZphfNi5+psLtBSF1jNxFA7CHfSUjGCOaLksUi8toOsbAthFL2tiTcW8PBIcFpTpbxWaTmsfu4xXlUtA69si+qnLfSp93XMpgcQ1aB4u8EzEiGnxrawPLJUHNPOd8y7YHk7yqog4HkZFZ5nthbwPnr58tLizwt9wd9TVFhNRWNlXdtT1fbHsO0G1Qs8tqT7pUTTjLY8MCywu1zQ71Isb2pNvFQ5L1v63+t5wvewgdLYe8M5lVNxCXqeo8KTGo9tJhg5nBd7clbgxtO+MkWd5eSBEVjj8yy44nGKCssJjQVla6q19kvA5zSoueX79G15xxnLMz08lhL3lzl3l587NhRFnQhat7C134hWRtaqx2M2RIaNeKBH51ot6JUAD787MQ/DebEnZ8Vc6qyCnVc7zNrrptRRK9XHq20XSOBTxrkV6LHUeq06yXN3DozjdLCbUAdPUwTJrKc0WrJ5smNMENzEaF/zQlc4h2B3nuq8AMgyKNr+llBrdwB4VClSgca13tkc2Gk81Fh7XSrJe842gF6g9FjQG2NX4+dabWd879hzE2RtRscYsCtVBx4DerYcVMqxVpo7mOMaPWBBD8cvgV7p+uScFwF4OwE8TFKvFE6LOpsDO3VOjKlUy89owPIUVlfDKKaAXr9zWb6E07XLWGc38xaUNs9OvdZ67mu7xj7ITgE7D0yWuDeM6Wy9PxaUPU0HoIdY0hTo1djxAvB27LCoAbycOsuJ4QUUe4nYrWCnHcpKDVX0nKpStSzA2uTxlkbYV2CBykg5XuL3bF/YKa0H+fn+ua/n0z65czQCr8g0qL7mhWrCgwD1MZuSrcyjtjYeG5t2DvRKx08BXjguNnBYeO55Mq9UKlkJ8ABGn/nBd3pqjAccrc4JW4anpCZx56bNB8/JOFN9dXMLEDLW1kgA4fUjAGmO5snDKm0HtVeqDa9hOI0+aoiNxrUpcObOrd9zSqZDLpe0dJ0hdG7Ry47nuY1q6tyylU480MsFJJcKCuA+eFkXEY+3k/i7HJPJAR7Bzk5Q3bHHqB5qd1GwKy0eAt1f//mXj986fPP4yTc+PqnZYzyFNc6cVuCzQkZGcLNNxm2ohobb2NcY7gFgxzFwLBwTx9ZzWZma1sXc1Nbry2uMuYNr/PHrr50YqN6zViY+BvS8sBUFPYRWteTW0tTgxeMF4G1svyPDSwFeLv5ObXaW2XGyjAU7qxrU2Os4+bFg7OD3bFW3CDo5h85YLzP+BjNibmcqTk3Bj6xB1T/vvRpuQxDEtZy7/4iyuzGqLDcobyCRv3TPSlW5x2gQNY6MnB0v56mN0JSNAY/xTrnJ4jkscg4KLrKxpd41nqkW7JQpeAMgyO86huXRszxXkjuOR/VbY7a4ePFdKbwGCmb8HRqvpp/hMSkER2aazFGFppAwX3VtYQaBrcwbf/aHXzr9v+beT9mYxoDe2ADkKAq685AUz0NLsLMOBAW71rCB1EIqGbCtofnrH3/1mBq0M7bY8mrDdmoWFJvDaECtfncCFZgNri+AAIse6vnff/RXJ9DGI4XP8X8I3o/PscergqAF1DkyTHRRt7I7BRKPkdPBgt+B71+6Z1PnHu8R1VsP9HBszv+xNfIixewGAE/td1r+yYJdqXDoEmBHloNFAXDIDdj06MRo9dqOYXlaih7AQKDjYsLfAGC8DqDC9weAsUqJBwDWw+u/r/O+AgRxTDJxnktV6LFZDCzvzzk0xiOL79TZ7dIDYFjjubUVd8Y4mqxNzwM9ZmTUZFx4gBfBxxuHpFBNqgE8Vja26WKeHWWsGotHTq4aUMIExEIGK6oZf/u1r5wWfmsMn5a8r/ltZAy4HpoNQjUW15BM7gRyBrBs7NwlZu4SO3dIFg3ox9d1A+CHc5ExWeDTLIYatldIoapSZfF9agZV25rwInVcjWGulul5x2aR0BygRizejcfg0Xah1YjnCj3x6onVTGwNZ0irRUfXgUG2Uwt6+I1MhystIm03qYnwVF1xnI6NXkGpBFgXIHTlmAXM7njHSyYFfj+/i4KwxrXVdPvKxJplMyZw7VOOitQAyNiwp5IzJFfXsYXp2TlHQNUafLnQFGdDiFi8FVXa13ZiUFUrxeDZKPq5wM42N64JP6Eai8XaAnbWa0s1pdaOV7IPeUGtBGZW1dXsBlssQIEJbBTmA9rmsOgBovpo7X1XlVjV4IPJlT1ewonINlO9XUdWBcmqsfjOMC+0DoY/1WxUBJqxMZSlYGpdN94GSNOMp/JHaMqKwy7uUpwZbiYAzwsRINsbE+3uTZAadkfjNHb7ziPr2bDqBtQ8Mh3u3iXWUGrbx12dQMpFjoVzVV0PJne2ew3ADdCi00GdGQRMPqpY7yxBEL+v2wyuWR72vPA8Us2lmk/1OwXupeq+OadSrRqbGuyQV6MFTGF5WsUnlS6XO34A3k4ZXi7Lwgb+esnWOXbYyu5S4Q1ajpsLOxXK0DoACLQD2nhCbwGlfq86Wwh2BKPuu3bAbAEH58f/AVIERwLXmFAPG9aC13BsnOPKhA+X0vB8rqW8+N1TKjyfE9BzJgc6ZvBYcirVDjBfbnraQiDFyseyvJwTzQusr1VpA/BWzLLwGJ63iAl29DTZwOIaO8Yc7E5VIXwHLMySZ691QL3CYiSLTam5OTuebgz0BGMxgGV5IMNsAoI4bX2teb8ltV83CV4/Aq5Vc3EN1LaX8rgX7FMDe2UfbI+zbVTcKBSoW3u0TAU9bkwWVOnFTmwKEXy8RVoZF4SnpqWyHNQ9PxfYYYdMsTuqzViocy+alJqbstvkHDy8XmAdjPW7fN+HT3pgh4VKhtLiOJkCfmoKwN8XID47NxSIyXjZOc5jsykPLc/DiiNjbHVt4+GRQO1dy1rbay3oEeC8zV9zoXPpZQF4GwOepeT8O7WjQaZOoFrP7Jzqawt78IpXktF4rIe5lWATCs7WU4rfshbQ5TzbEIKeV9od4M3825ZiAbUxkXMPqrl20yQgjal6k/NMW6C3tnBuEpFPu3OGl/JOzRVYXJtkrXmsazC7lBe3xXHRL/7Zb9uo8WRbgF2qokx3bYffNZdJkHNYMF5xCSZXE7qSumdTC0CUNmi7NqKAwA0wvJz3jarlHDtljSdrj4DHIG3PSH1tpjMsuEl2x7CKLcHO5h6TPduCpHhM9bTIhaQsB3h1sXq571QTQ1nruaWdMqXa8n1RQGDHgKcJ+15azRweWU9FyEXr71Gltep8qSE3A4S1jNYeJAV4JZZXCjrek0o7Ry50bdEEW04MwBc2vB2rtHqDlnJStBaOpE1oLdAD2KVS2zi5PcDLtUqkhzalum8JeF0so5PKdgZpr+6bblS5asRrgR5skblK2DUVgeaau9SEeK4AvG1j8LKloVK2iTm8XK22IC9oFYsTO/lS3j6AKkNgUnFdluGV2B3ZEoKOx5ZRWkqo6tGDXMvySgxPw1KW9K7DA8yqPaWMmVzNx7ENxkkQrK2bAIf3RYmonQEeFiB2caqyrdkFUwzAmSKJyVSyi8owIcPCS07X2LnUwvHCUmoaYWtWx14AjwvzGj6TLkJgWV4pDo+LmpsHq8HMObg5aQWYKVkyc6i2Viti+f1geDtSaXGjMBEs9U7FF80JeDkPbS4fk8nnczAHpiqV0su8ElE17E4Z3p4Ar4bhpVgeN6uae6fxf2NzaFPFH1rq8M0RgFwqVGvBP3OvA/C2yrTghPE6jXkG+i0YnscexlRJ8cCuNkzEswPVsLuLPeyJLdGLuCcvbce8Mq0cEx7blsY93EiuZbzGs3OvWVQt4C2lqeQiGzwGHGEpGwKetxPR8DpnH4exNrwS6HUhEO0LiDFxtXXxyIYI1DburqbBNgF2D4BHEwFtoqXvblke1dqWenitdfBSzK41/S6XUTTXPMac4DwpfbcAvI1U2hrVba4QlDlKDM21gFAGvrbMUE6dPe3ujofTB42uGxcX35agR3bXsS2/iKjnZdYuZy1qrbXF5vpY5DyxYwq36oY1p5c2VxC1wmwRKu2WDG+J3MPWVJ0pCfJYCLUhEFrmvba3hRfHVavO7o3lqdeb5arqvvvDo8fyeP9qf4+ev7YIBDYKr6VAS/HWOePwpvb4CIa3rqf2dcnWMUcaTouXq6WnqVdN5ara1tvtasHOY7xkd2rjqgONwwlwaYfaIpeWYHNhWBXslIAH9V1ZnpaJarHDcsOpLcvv3bMWwGstzz+1R6+GpgTg7RTwpvYCmOK4mBqQS5tjDWNI5VuWjj2V3fXr4B0uJcvnKgdVC3Z9dbIBrM+NheZgeZp7WvbaPjwStMb+9qUcFhO0lijxvtawPS2WbDg9V7ZFLQvDb8gtIIagjO1WpuyuxvaVBb2z13aKXWoMs7vaOw8jvvfDo7XlpQJwa69tKVRlav7xmiYa9doWrkcA3paAN2ez6TER65qMPaUCSK57Gdhfq6OCHkhVV1o8s2Wm9/CovTVaQy1a+kjgt1ztnIdJ39tjeawV1+KQKTmdqMqOZcE2t3XNTVxr5wXg7QzwUjmiW7C81pZ/Xn4oFpCyBoCd7bZWA3ZpVTYdt9YGHodBpsccwKdARxalxUinf2c/+4IBuC2Mld/TOp1K+bG193Cu2o1jWF4mbCe8tFO9r+eQE6SOvQ9QwwI6G3lfn0HudcpQb9vzrWG/SwUhTwE9em1pi2RnL078mu71/Lx69XRxtzoqakEPj1jktDGW+muUVFfmHiMEx2sFOZWdWgcGFzlDM2qBWzcX7cam7S2ngN2aJhqWheL6wbm5+XihKbouIefnpzXMNR3odo2n64Hb1CBUHAOAgwmrvTmX9GrleoGOtWvxM9oroiW4mKo9WQHBbi5Vtgb4EAxM25V2LMuJNv8Bw+0CihmQfVjg+/opZ1TnmEHT0nZTu7JNsWvynGswO/5mngfrB7+9JfIgZ6axIPhcPKsXcCuFlUxRgbh4yI60Tt4awMcdkurtEnat1EIj0JERtJR/Wgb4Hh7Zl1Z70KYE7xk2yzks/D0PyWoqVOm4gRHElswcIcDW9NWdE+iwTthaU3/rVPNMKmhZQfAege712sGpBD+2cFTgWwv0uFg4iWkAHjuJuOMqsOtvRCiBVqp1KxkvCCB+GIiUN8fzc/WSnlxek/S6GeyLtV5bnMurmWcBAdfYu/a8J7X3le/j/dRjAXCwWfI+Lq2N4HcxpGppQM8B4M0DH6hrKnykhbnYicTQk5rJ5bEfVfPWUnExqTCJMbF0F9eJTuFzfd0uLqru2JFLLPYagrIu2KXKNGVlJZDzVNtcOXgFPmxiuJcQMqLUfU2J3m98lvcS95HnWmp+WpW9VQvh71Rg1HU6RZMBXtycykvbXKuhWieM2nzsawQ7732pyHUFPk3AXgP0dLHgb0w0qg8UTLySYIHhc1hwCqY5db0fb5cu/RTSgR7i81KgZzcxe91xXzGveD8VFPmo9xHvtbbmpeck5yIrPeeATtti2rVmewV765SvjXFa3YytrybPNdVdnkG7tOXQngMbEDx/cPnzOWw8fA3GbXyGlTMIiqkULp6XHt21HBoW/FQY+NryeulcewY7ZXt7BD313NZ65737WiNLp4qlQqc8h4p1ltHLjvWFdYb1hnWH9UfbLF9TWy3ttXS+6BqvVZmBI7sGPVuJOLVbKCgR3HAxeSGvKk6uXJL936HXxV0DVS3r80Bv7RCWVCFRFft67bG4WDub3R5B5XBRIWnj2yPoeTa9WxXrSLNgZ9cn/o91dHUgHRraTXamE65JrGusbw2vUgyoyCfen20vZ6vTCwl7BX48mRpzGwcX62zcbmMLPE5XwgjnYBCvd4MJeoxg3yJYeW7pg127zW5pOx8XDu4N7gF2ca+R9jKOk3qWy02U3ttbBj6CHSug2LWgvTvw/Apy1/XUYl/tO6bM2n56nUwQOAA8qMkc2lWhghTY8QeQytrMAU6qFnBrSRBnSZ5UgxQFPdhW5u5mthXYXZtoH5qBCNfrGhJyWAR4WLRUVZ2aAp7jAbYLjWnN0ujm0LXQwC2CnvaVTYEd10a/UdE8WTg+CPoNjAi4KeDbBeilwE53DdDYa5eudW1JBD42n7H149SZsUax0CWBDt/7AnYNk5UTEbsuvW9z5Kt6gGpTrZiKhnOyrt185+wAS/N8u99Vv5j5vXFd9VrfwrywZdut80BbDGy9PnF+ZufkMlM2Bb1UAj9ru+Eia0XYbQ3kXYVggp7dRQh6SzRIWVeFbZ+wWomXnrax5ZdSTJuA6k1oXXj9XNTxi4/nZc0+zcmlujamMswtsb1cbjfXKK75JW1vo5CgqwmhM3WQ7aVse5uAXgnscIFpmxlVwocUWEWDVPlc/l9zUTHZtWerbfizZgmeuYBuDKuz14VqpjVeX0GvgRVJsDGN1iwhpbYaNoch02Odu74D6ziKkbF3hObyMu5tDOBZtqepensFu1TrRa5RvM5r3LQe7Ro063CsiUq1AEZc7AL0PG+s2uu0NtioUIXzxYKnDDcEOxBtS/o3Be87tegzn8+BHo2l1pGxd9VWF9nVVjdNDWGvB6oUHugNba9XT9xVrv+j00hzgXlc7SbHgFWd2OrBu57bOrZ4ft9bzxxeVeOuJZym2ac8h8aegM+qsnaO03lYAjtdT1xjuu5S6xLv89Zzy/XFPdcit5vV48uBHSZU11y6TYXVHYEXDwKbDgWo/9HLlyf5uz/540vcj76HF720w/C7ecUNqdquVVm2Fegu6itZ1ExqCDcCVfnVqQMGhnsLJohrrZObf+N1xmERuDQjRltp4rX/+YUvnMSyEI3mp82VMZl6bj0v5gNDktTj6LdWPMxmk8Tv3xvwabViVWW1Griug9ya5HrUdca4WKxDrkk8t2uR69Gu8RYVlyaJTUAv1S2Mu0YHdt2O25K4rUwOF5PC57iwf/N7vz8QvM6bYT+Xa8qsC9xrqsLUta1VW11E2LWxsLrftVzlEAU9AI0XiMqgbvyfaVXMxcwFfvO64r0EOwq9hRqUqtk3Nm6LpYgUlG2FEt2Ir53NjgsY3bs+GRb4tgA/W7RT5zXts0Vmd16Tdj0SyHLrUdetrkduji1xoWTzpWrRiwUnewUAtHNWzYRSvd8DOd0h8IjdAxeTO4kKXsfO4u1AkGwn+jNDYo9QT7Vdu8KsXSwEOSwmVaWWNh7jvpAVWRsKVVDNBaV4EfSad8nqNRbsKFDBMI9yifjeub33EgivWsdh2Vi/80ZPxgfx7ukagOd1HBtUZc40LMdvsOuRaxLrLbce8ajr1yMjveSCAuvjnC906Hu9mipLhlRrD+BzpqZ4F9buJN7FzV1gXuRTmIMaWc0Fpi3Hs+ct3RvDLgQFuCHIHVfNliDoYeG0VnbRai4KdCmQ84QJ+XqMUjqS/Y78zNpRAloWS8FvDQDU6sSWKV864p09556djo+6floICP+nmpdHRBgT2btmFXZ3MtRVVFuLrGrULgWNUn/HIv6nv/jLi+5Pvd+7ODWAR+HO4d0g/A/nhFxB5NC7mHgPvVYWzPG7mSs5J7h5ANcx0n50+xYhAlSbqfLrdSGQeKJqFCuAtABdivXhWGR+CoCeaBFUgKDa2rZKoeOGRbWXop7eqSCoPVUsKDAqwa5Tzi+uS4iqrnY94X+ltZgDPL5Gezzex3VZY3fnOvWyMvC7Fw9Bqe0LigvLC2r1fwKfd4FrAA//TwEe6TcvrAIfv2+LaqsT0ntMCT1nOtkVfNXruKd8UoZ1qLOBZYwIRAQ2Sk5lnSq5qjL4P1mhens5P/dTLKG/mSkIMme6NJe8x1ZVVgmIXZup9TgF8Lge+R61+/H8WZv7eZ0ylnOxUJWUo4K1+0tGSO5s/FEWwPjDLWjxAo+hz9bWgEe9sRfQO39vpcx29yh1e/eS/i2wDcHtuHn9t5o2htqBjexpKTCbSzTMpe+R3FkBBSf/2wNBC4ZeIQmqspblDmMPj+6atGszB3o1ZqbcWvbWv7cmc05O9gpZxIGRYne6a+RuKh75g8YAV+4CezeGf+vnPJYH0e+owbdJD/R5V1RhfNIg9sgmXu8U3FLsTndSLpw5VNSlxTZDx29YujjBMgVS/cR9nW+cg/hfypOJ+czsFW9NWnan68WqtjmnhRc50bKOvTWZ0zysNjYLy/PYne6c9LbUsLuStzV1oUpu8JTtLndRfZZ3SDZMZiqUNqjJVey9FWAr7aK8DgwQ3jvYQZBKRZbDzaq0Md8EECarRV+9mAr0/VCxY2+e59idSsqWV1qPYwAPj7Usj4kDKQfGaJbnsTuPIpcAr4YG5wyd3FnwHg06Tl1cy/ByLK/vtb2qtp6Xq8ZeeftVf7uwBGVKYzytteC0FMvj/aPpZY9q7Vw54p5diw4eu07xmRy7yzE8XY8afMw16a3HFlUY7ykBnmeCmoXlASW9aqi6Y5ZjaA7J3aMW8OyFTkmKFdpzDQBPPbbnCWRZ3hx5mLdU5hzXUUH/VtRZ9ewqWONvVmK5r3vVpfBZ2/OA3fU29UOR3aXYWu0aHBtxQS2sCHjiaPTUeDxvZnle3B0j2qsTjs9NmWt+qGckzQGfxvQo21NGaI2kluUx/zbl/vZYXi3Y3zLgwebD1Cze96ne169/8JsnOX74YVL4HshUwOO9Y6rgrdjxWtmdt+hTYSj8HOZ9jt3pelRJrbmaNduCAzVMPBU2NTouz6qzg/SxErs7/7/0Q3O6fwroGMenxyWttizPusHJ8lJZGDQYqw2r1TN9L4toqndWAe60c2fATt+j7x0LfroI8FvUcH8vpgfPY8l1mssbptlCbeu6Pux6tHmz+r4a4CtpXRbwSo4LLT2WctY0q7U20JjlWmp3ShoXNRfW7iIag9dywXJeIg1E1uBj3jA81uTZ4jPWlkc16V7VWjuJCHiYC60gVwNwLdIKfJohsqd4vLnVWZ2XqsIXkwHOoKfrQoOONe6utOZaCIuNxbPE51qZuo7l4XisijM6ENnzztJTWQILpc36g3WH8NhYyS5Xm3Vhb4B3zBrvMndPnUwE/XtjCzbFR1lDi8NiToCbCnz0LBPw7s0UoaYHXexsjFUTH8tKM6m1MmbNpex9+prHGukkoXjmphRoWw91s7fWs9+1qHPK7jy7WwrYvMoMtRHetTbByw6Si/VJ2Efu3Y7H+2YDjkuAV7LNzSXKGls9tdcCAoe7td+1zE+WfkrlsdfY3KyK62lWXlEQzy5oP1fD8ioCkd8fVRWlNZ4pdTG9H0u3tqI9EZ+o33LxS3FEvLg1AY7WeM8dFIuphuneqppEtUjTyUqsbm4VtkZqAe/e7pkXOtRir+S85xqsiWOtJRnU5lLr2dr9PFW4hpTkUiCbqqh46myNp8s2Vs7p9NaLanV5q+Pbi1d7A7xQl3rAGy5+vRZLddnaA+AxDKcEeGsDnMf2UiquF4tnK/bcsjqL+WcLfNLmXLIxlwCvVpX11ptdu57tvhSVQexQFpcuZ3VtDOVV9SmqtZ46W9ohueMw1YUon0rqT+XVzSnTAS9Nl+/RCN6q0m4Jdhb4PNC7a5VWgo1H5bcvAHiWsJTekyv6Qc0PzzWFM4c9HtutUms9wMuFo3ipKupN9XJdp1zQOQCvhS57E6slPOcWAc9mWViGtxewy6m39wp4nid9zEacMztttT6t5udWOTL3L3c9JgGe1/xE43lyiciqs5cqoOwN8Dw7XiqK/R4AD4/qnbYMby0HxRimp4DHisf35qW12UCt9ru9AF4JG1KpoJbpEfA0dnQRhseEZvuFUpUXbAbE5oBXGefj5SlSxa89zi0Hsyrg7RXsPKZnw1LuxQThsXAv37slTnZLwNM43JoKR8x/79ezXIHhpaoulErNrAl4Vp3u9bqoYngPj8wrHeMNu5dMC1ZK2TvY0YnB1LL7BLx09MA1Z7gcFM9YWS9sZKs1Wgt4vSpHSzE8G5JSArxUGfa1LmaqmUitOpsCgHuPx7Osll5pAMkWoSdjPLcAZ3U03cvmlMufHTMfPbV2bFjKVMDzYm1rAM+GpjQDnlcSygU8k4Sskst8WAPw5lBna+x49wp41s2PvwEiewc8teWpSl6TanWrDHwKqG+t1uZU2lR1I6/oRw7wijm1KcDzVIKUDS/3o9ZieNblzedjGgI/L8AbuvlZHuoWVFqIfvd7qoc3O+Cd14INTxmT3TQH4HnYkLLh1URTzA94CbU2VUgwVZxzr+wuB3j3FtuVq3jMXgl7d1pYdndvpgfeGzbrmcOmvBXLq8WGkjo7GfBqbXi5+viluvhLhqZ4gFcbbJxT8WzllHsuFeX1tLgFtRbfTTt3tVb4udWSUFTbx/zOVBDyGoDnNfuxoJfrQzOLDa8EeIOTmZ6zzLQolXxeQrVNlaoZy+5yqSvXUJ17BLzu99iMC8iewQ4MlP1otffK/aSUXRmeLu6pRU49ltdaMWWu4h6q3jLTIte7NqfmzxCH5+e02QYjqSoM3o+aI8UsV5er1TNbU3OrtRjqLduK2B1q7yzPsrvWuLRbzLKgl3YOJpvy2M4Jel415RQ+KEnJ5dMSe2aNw5tSGqqmgnFtDl4ud8+7iIwxGqPK2hpxYApY/GAQuLD3pCqVeluwXwJVp72FqCi7Y09afu8uMv9+irXqBgzBb8S8nMpk+blUOSct3DllndaWhl+tRFSq+GdLeZ1cra0UmtvWbzU7hRYO9MCutpBg7eJnfiYu7j2DXYnl4XFvsXcKzPdft7ADPcxDZsLM0aRIC/d6oKeFfFvWqVYzrumB0Zb+mS8eUKyW4gFea+enWpaXa8WYunBaWyu1W/QyKmay3bA/wJVm33e7Rq8dnoIewlT2wvK0RynsjlRtqALe62bUn4/z/E4CiGV6Xl+ZVM8YWwOvpo3DlPRP22WvGfBsP4sxicmp8jM1wKeVUHGxVGw1ZO9iTXFSlOmz3xjlnkEP9x0sj+qihuVsBXo8L4BX7XY0Odw7A19yPiphSVVE1urE3hq1RT5rMaA1oiIVNsa+FlVl3m3F4zH5iKlcvTHgV9sDc0mwe65iVVs6bdiykwHJawIfz0Vmx+8E4z2+43NomL5WkYLc+h3bpzYHdi257qUYvKqKx7ng44tXshJMcvR4bgmwW7YSsm1dqXm2mB9rODIYiwVPMZicMjsIwO5it4s5sArozSGq0bWYochwUx7a6laNqSbcYzq4E/SsIXROkCMNpqEzdvZlQO9bh29evNUKNAAezA1MPALfnODH4+HYrNWnNkXMT3ynay/W+7Pbbcbuzw5I24h77nV8cTA25rnn7HfVTXw8xwU9X2PTV/Cou0XrRbNdzxXkLkAXu/ri9jyAHoBFbXqq4uKRwDelwY9txo1jktUxsJiB0VewO9y93W7L9p1caxb8pq5nHHNMrrPa75wGPvVtGr1G3FPTqXS3yF20nCjAKcgF0K0LerjejGxXFVeBj6FMACoWD63JxeX78Bl8luEGBFNldTg3Xu9sdmB2AXZrZHroOp5jLY/Rykrxd02NuFOOi7FqrfdFyfjshWOjbD7n36C7NGbmuhiFrGXT62LBGOVPFVMdCAQqAiDmDyYiQAyCyQrhcw1u1s+R0VlPLD7Dsk+x6W3hzDpcnJMQu2a10bdd6xYLpgTGJ9TZ162A975zkNlc/nrBKB6o2b9jsu3Le4u/wbCoWiY6R11KrjMnl0yQzI2ipdk9DYOqdMfqQoXdk63PW7O9NW3+N1fGiTdXqu13OTveWG9t64WLSXR7bA+7NtRcBv5S3UyBV43QC8zjgdEB6DpPfLC6WwLDJeIPM/mzbfa7nFpLFeYeG1GHTLXtdcAHQzLAj/YVApYVMrzc/3EMgBx28+t5wgv73Oca8EcLekxSZ3Nq7b3nKYbMsfseL3MDQAXAAgjiEfMGgt2ZNjz8zdf5XkhnOpHjBaOL+ZXp6zFanS0FIdP+MkfCcsgzAb/e6MwhfUmNALmQobOCtt/RwcatMXmawhM3ImSUgVvCHMJ+G9KSSsbg91lsdzUsj964zoAcNpWQkJDlHWTAG8WfWdldzpYHb1wvdzF255CQkJWKWHiJEZNsd7WByPfS5DgkJGT/ZcqAN7MEGk/Jr+3SzcLAHBISspzzS6v1LGK7q/XYQp8OlhcSErIku0ulkc1mu0uotgOWx5zHrrxLgF5ISMh8YAdc0fqHFoPeWXJ4LO8eW+KFhITsJwwlpcouyu5oy7Mn1goWkXIWEhIydwqZVuNR3FnEdteScja2Xl5ISEhI31FxyDoqZg1DGROmwlLb4cAICQmZw1HBxlGLh6HUqLYo16PVCqjaIijw+L3vvArQCwkJGVV55wk/WMJf2R3wBriziipbm4FxVW2joUpISEhb+ph2yFs8o6J1eF+I9ryuUGgEJIeEhNQHGLOwp2e3a+5VsZYDY9AUOUAvJCSkAHashMI+Jrtid6XYPJtrGwUGQkJCUoUBNFd2k5i7qV5bjc9j458AvZCQEAt2bMjjxdtt4pWdA/SC6YWEhKSY3U2BHUNVUk6MAeiFTS8k5Nnb7EpgBzzZJARlantHBb1wZISEBNgxRzbD7I67BrtSE28GEva9txGcHBLyrIKKxRvLRIVZmmnvEfSU6XXl4aN7fEjI8wG7w6XFYo7Z3RTY1ai3bOgNdP/6x18NFTck5M5VWKxzZmJl4uxuQ40dA3rMyEBhv0vYSoBeSMjdgR3WN9Y5MyjuEuxKoKd2vb6KG6AXEnIvJZ5Uhc3Y6+4D7EohK2rXi7aPISH3FWPHtoo5e93uQ0+mgJ6Xhqa9MVD6hZ3pY+KEhNwuu8Mj1nOqFwXTxe4S7Go8uNgFcIH0goWEhNyoOvtEXFDmCYB3N57YKaBnVVy2YfvkGx8fo45eSMhdA97zAbsU02OoSpSIDwm5/Zi7v//or9xesruqerK19/bqrQ3HRUjILQMe82SD3WUqJtN13am1YcdTQUNiyvHxux+e+oZ08uIk+hr+pjw9x2fi2vVlcJ3OMnjP+fpR5v4uF5C43Mtvv3v8/j/8VFbwHoo+v/x9nhN8fcV50DkdHx4ZjnLX4Sdji4cC5PD3+fn7vRva3bxX3oTrTVydKPzceQJ7E6430boJ8WJ4XplIg8nGSWUml/uaOZ77vsJk/93f+RRkzHU+fTa1YHK/wwEEA7aveiCcAA0LIAORBZkA7Rfp75uT8/U8XzuV0vVyr6FeR/27dz0NGDn30bsva6y34Xfub5R2bcj9SMxpM1fk/2eT1UD2hD//H5xK+uqQqSl4AAAAGmZjVEwAAAARAAABOAAAAQQAAAAdAAAADwACABQBAAhapBkAAD7FZmRBVAAAABJ42u19PYxsW1rdC4iJIDUiYBJAJJAwV8MVSFiIwJIFiYd3wR4C9AjI3DhE6IbYkiUCBDLIvGSE0UxiBnXwHtIMIpmAeY0uCJmWEJITS2NpcD2/v3G5V3Wt6nW++vbf+T+nvy19qq7qqjqnztl77fX9v/VWjBgxYgwY3/j3v/EvPvt3v/z28Vd+5bUVvI7/x1WKESPGpsYZxO4f5FgheN/ruGoxYsTYE7B5QPcirmKMGDHWBmwvBgBbR6C6xhWNESPGmsDtOLKEyhojRoxlB5wEE4BbgFyMFezcnx2+dPzsn3/3JJ9+572TPLwWnrFnxd7uJwS4Y8ylGNNO4O9+9JNXQPbdj9588vFHHx6T43DEe+Pq7R7cXk8JbnQ8xJWOMUzFsCB2BrI8iFWMALlQTcPpEGNeNtZlYseB42+++f7xva/88fFPfu93TnJibx2QO3wprvwu2dvtXABnWRycGgA9Sqixzx3QBrKxw7f/8fh3H/zlCcgIZr//+jePN7/wU8ef+9z3Hz//fd9zkV/72R8/fvhPd5fP4rhxJ3YHbi9mBLeLw6EQY4fXb4PtPZdJCJWzcgCEAGL/8PffvAAZQOz1r799ArFfevEjJyD7mR/43g6Y4bVf/InPnf4PefWFHz29js/piB02bG8zy30A3Z4nINTPBJCBXVGtJAsD6wJAAax+/sd+8AJkeCSIKZDlBO/Hd3bGA5OMu7IrgLtfOcBFZsR+mduDSmoGwAysCkAGoFK1En8D1AhitUDmic/gDse4K6GeLiwRT+dUPbg1wtdXvSOorQ1/g00RzBTI+oKYFQ8woebqOQSDC/U0QG6BIYDWh3LfsuTLaiYfnArCnMCkADpkV0NBzNrg8Bz/w3Gg7sJupw6Gznj02gbQBcAFyE3N1AZWPEiWe1ma3aljASwKIAQAKoEbbW85RwKYIIGMYAbVF46JFmdGgNzmAe52wwB33K1NToBtDnf2IhdRGRy8ogAmMrgUkJGFwT4HAFMQA4B98BdfO31X62BIiaqrETayC4C73zjA7S8z4qyKPgs6rIG2ACdVLwFuYHPKxsjCBmctOKoxBceI4N/dkITjDuT1nnacJW0Gt3PHgNnsBAAXw0LApsYDssdULICVfidUV7X7Meyko8pGCtdW19KLnQDcbYDbRneMrqOhfXgACBXVtbedgUpfInuj3Y+hIx0W9+l33gu4CIBbUjYffL5Cb8/trCCXyTMF2MDmBrHqIwBOQQ5qLsNAwMQe8007Qbxv9LMANBuGgs+DRQaDC4ALZ8M+wW0RaswqIRawCFZ0NOC1lD0NIEhGBnUTf1vHgQKnOjUgtPt1mGHY4MIGt7BsNpVrAzdhdgOnggscCwQsCMNAPE+pBSxX3axQT3HM8KIGwIWjYRz2dhsXtwxwFrSuVE8Dhnx/6r1ke2BsyuDAElU9ZSxcJOBvVju6D4Bb9gYERb5WVd9YL6eCFkDIVgCxHlEFOGVkyvbwPVY9BeilvbDzqKos6hmg+mwIxD4BbmsXf44F59ngLBARuKzqCVubfW8KDK16yvd6YDgXyJ0yO6yzJVLG9mrf3jfAbdQ+cD/p9UiUTWKhSlVTAUZ4nbXhoFYCnLzEfA0WpnjeU03xYmCx69CYAHC8qioRbDwKwL0IJ0PsLIteaABGOqD3cFI9LTMjQEGlpPMBQmeEvo+hHxSme9mcV36nemxdFXfkuLjqYp8GWC/9KYwErO3PDrcqc4WtwX5OvXqxE+p8PwHAvbGqpha39JLv+RpLKo1VTskDPNcTOyKQ2JJR+O1gkNY5cnpfRUn3y/uC9e1FTb1fFMikHltpp7iXWm23EXR4rZrR+G+LWw4pnzQU5HgOndCUkYJ/LXuzebFFm2CZ9b0JVrcdZ96i9jcpMnm7I/fzojuKMhHY0VjocgxA06q/LeLVowPoduxxPQDuut3h+e/zQGqZqs+M+bvq/OUwNpvRMYfdMFjcTuxvM5YuelYszuahQiXFAq8FNwKSV1LJljbH3xS1x1H0/x5jvEr7arTDFZ0IiTg+HBesFuDFBjtUYdlkh2o8nSn4v5u9ESAX9jfHA3MbYDYNbVb1jHmhGnirdjYtM24BzCupBLaFRQ5WxO5bFDBFK/p/fId6bd14ugfVr/p3JrzDKYCzNkA8MijZgrgF51we7nPPylioDNk60yUD2KbfWRTgAEJe/wUtbqmVeQlKKDk+akmlRI7qVYxcJcClmup46WP4/pS3uMWZonm4Vza8YHG3z9XererofQDY9CyuBHBYpIx1O844vLCUPgBnVXD8RqaaQfDb1HFh4/3G8ABf1bZrYJ57HBuLP70dG91fBLjNdwNKAOf2LG2oE+c1lAGgAMAgqf4MYwDcaSGZ8yG4UfVWhpUq3dRih7S2Q694AEZ4VDdhT79/zsi+i5ug6hvUTauG9QU4qH+0R+niJoiqLa9T9y1hC+sDcDa2z3Mg4PyY+wowtr+f79Uy7l6Ta9roCHb2GNHYenMgdz+6YyHAan47nAIcC1XW5JESxLiwNXyD3bnY00GDdDX/lOzGA9AUwNV6Ub3YPvt9tuk0ztv+fjI6L4WMdkiANlgpGCCug2eruwpxeeZq6so1ttspfmg4FBYwgioQeNU9UsnvBCD1rDIswoKYMhj8T0GEqp1VVbU/qw3XKMXB2cBdxrZpbJ9mSBB4vN+Pc8W5tLQ6xPs11MYCKUdUKums//vjXgN6N+o63kUQoqpxHsvx7Ees8EtVzBa1tIZ6MiCwHM9LqcAFIEkl4tcAnLW7YYBh2tg+zzZW+/v7eIBDTV29yno7ZaxbANUKAC5Vy83GcnnBwCWAA3siwCm742fZhpCM0Av0vcpHdQDO2t28kkyshGLrznlqsff7Tx5lxNVpNoTE2cGWZ501/D3dVLPIU03Y4ecEuttJsxR21pRic7RaAcEa4T2WAyCiYd0yFFVRPVUPixufp0pLMKPq5jkB9DxKuagpu5uCJVVmAq6nWvZJD+uGoxxOIK8B0wT5TnZDANySQDdPs/WwvS1rFE2pqKkqHnlP5CEJFPgMvaV4BAAwpYkxdim2RdvZlbdVVDzP7pbKqb0CrTMrs+XTycK6/VkPXzotvlMO66k45tM5ZOrn+QAXncIqCVBtIY3sGsH3gK3NZvsM9rYCgBPWg0VuK2k8sqtDUj31+jN4ql6NsT6V6K/gmPKgevFuXk5tyisMNkcgsuXTbSklt1rIw3XU/3kBw3g+tFhAAF6nehCBj+B3L9WCbmdjacHe1gtwnlEejA0g4KUyWQ8p48MUuLweDqoaAjRShnuySA0xscZ5m89p80xTqm6uAc6YMYA5dbfGCxxjPzp2gNMqshnKVTZU9SPwpOqlgW15PRwUEAlcHiMCy2HQLIDC2spUxbCpWNbDa88hFfbi9Z3IxQDinLwsjRZ7ZsTChUs4ZKaUkhaQw8JmuaDafqdeJeBcv1SCSKkvglUfybxS5Z5SAMfgZBv6kuocxsohuSBoZbpuq8UAuAjsC5kvZ+6xGKSU42YoBF+vHGxAo97PlGc0B3DX4Jb3muZU05quXfw85crBIEBIT3IqTk7zXpnahecdxhoq6q49IwFMG6sXX6qpRicFK5CArbDLloICgeaqyoYTU3Zp22eYm1VNvZCQVoAjO2MqlqeC2jg+/javuCU+z4KYeLz6vgj0DfU0ZMGCfK4q+whAnu0MC5kgQ3sWGR0b2PB/eHSayLwhkJUaLyt7w/czsb9UidgCXGsZqFQwcBMTDfYWABeyToATBvUm511NqaBUX3M9Dk6gU2A3uQDlFoAjO6wFutpsjwC35w1wER6yYYCzKqQuei0vdBXY2joykf4KSNahoRV4vTi4lCfzqqN9wnlQW5AgumsFwIVsUUXNeB+tI0E72aswk0HFVfMSgKAgS/sbAY15prT/1fR1yDe+7oaTtJSUsgAXFUQC4ELW1tJM751RNxnX5oEbg3u1OUtKkj1IkyWRrj2o9FbS+8mYuCzA0UuccTZouArUa5uLWw1wUc03AC5kRS3NCuwtF+s2pIN9TayYl4HBln5kYrWNa1L2RO3bQJthKuPBAhyOARbpMtPGdocxAuAC4Ga2vWkg65gd7AFAtXXTPOY11F5m7Yn0+tKWiMdS3wqvGGiuUECMALiQhWPgagz7NlndVuWoATg3eyADBieQSzgHrMcz1QAml+ZlnSU1jXmomlNNZ9K/zboIJNgvwEUWw5pLLDcwOAUDJtMziNd2rdcilzkVtcN2anufnrItTuWLkuWfciEdbDhjy5prU5pagLOVRJLAGuEiweBCZm5K28MGpw4CdqbXbvYALLYK9HqOJu1vPUDAln9i8DEdEKkE/1QtOgtM+B22nLotq+Ql2tMZY+1x4VUNgAvJyOz3zrFzAZRsVy28rt5H1lvTgpIW3CzD6aPGWbscvoNZFFpc0+vboN5g7Z9qVUtbGJOsj78Xv5/ZGta+iNe6+ahR1XePABeZDFvNYDAsLpewTu8iwC7V+IWllzy1sS+7aSkMkMoxpYrtBSp7lX9tv4WUh/nqO0NNDYALWV49rQE5Bv2S0dADSebiFcC8KgI5kpexCHKP8W9vrOqpDamVleL/eI5z9Sr/WqbHGEGCOsGcvSkC4HY8otjlNtnbtVG/CxK1oSNc7KneCGOFUOg5nr/3DQN7PXUWsW6sgKJVTvC7eL60IRY714uqmisOGuEi4UkNWTD2rYXN5XoheGEjbp7qzIymxPTYNNpzjqR6UtjPMzXNq54SSBCOhpAFY99ajfpY0Kl4OAU4PPqJ+IfZWU0O5HKsNBnaUjnCgxp2uJAV2d6S5gankq31lqZ6M4DdeEC3jMp9XevOS/eycXVefFsONMdUw2OEHS4Ce2dkcIw7q7HDkf246VMLGt+t2q2xdLY4wHWS/eHY+Z5zO8GnEvCPfVUDAUJNDVlB3FsLGHhd7zXLIVVSyWswvaR9ymOlbLKjDaun8P7G2NE4N3AN4Nooe7MAx9LhmpbFUAktV25Ttrwc1KVzNfvE0kXQbgyPxYU3dQNhIbUqKgNmGVahNioY4mm30vZ8XkrUGpLRm0Au4tlihC1uX+DGYdOfWEkXEf9WjaO6xwwGgiCAb40BsCcAT3UTO8fVhU0tRqiqO4h5q2VxNd2q2Dya9qyrJs8rs2WxyxclQC1GOBw2Vo58LFtcMjQi1L0YYY8LUFuzU6HI5M5hEVaNK6p7AW4xnok9LkBug+Dmgl2u1LiXIxpeyBgBcvtPw1pTpkKMGDEC5J6FtzRGjBhhk9u1MyFGjBjjgtxtJM/HiBEjQG6DjoSIp4oRI8begoFvA9hixIjRGWfnw5bZ3G3Y2mLEiFFSWV9sDOjuA9hixIjRh9G9XrG39X7rAbsxYsRYwTjb6NbA6m7DeRBjwg0d2suLmF/B6m4nZma3Iq9j0sWYwAzDeXyf0FLuOffiisVEeS0TJjdpLIidPgeGCAkQi7HSzTkcWDHSE4uPlLgqMWbeiF9HCFKMGDH2qGGMbU65D5CLESPGomOG4PWwzcWIEWPTKmmAXIwYMZ4Vc9tUT48YMWLsZCzURS7qDMaIEWMW1fQ+SuDHiBFjj+D2eo3VokOFjREjxhZV0ysWV8iO0OD2cE7EiBFjE+wtquDEiBFjUoC7j05vMWLECPYWvXpjxNi3veqXXvzIywd5dX7k3zfnR/59Y147vd8azZc2ou+sp0iEnMSIUQFcHaD64ud/+I8eHu8gr77wo8eHx95y/vzlu/j8fAyC4ksPDEM9DZCLEaM4CGQAFYLXUOCaUO7kPG9STLAnuL3Ya0e4mOUxnhszUyZ23ImQ+b3qU0prZ93gIgUsxvNiZ3OC2S/+xOdOon/z+Vwi6u9Jza1gcK933LA8VNUYuwG10dmZgtTP/9gPnuQLP/QofK5i38vvsO+zn9fnYwOiAp7HaHbctPwksTJibFntPLG0obYzBS4LNvzuX/vZHz/+51/+6ZN8+eZfHv/qP/7rovyP//Jvrl7DZyH6XZCbX/ip0zF4PikwHEulJdjtHeAiEDiGCxxkRMazdzOVsbvh3G76glqKiRG8CDYWpCD/+7/92+Px/Xcmk0/++6+ejqGgqGBIAPTOfwDru8P3fuXtL04ONO+/887pOAR2/iZI7jV8Bp8NNTVGs52KjWpGUu/uTKjDy7H6R7QyNb7PAhqeAyS4gAhmNeBFAJpK/s9Xf/V0jNLxPeDD77Lss/Ya8f0E+YFgcvq8gpk9Tl/B9/QFvnA2PEO1TlUzVcWmMnqfj1nN9oRJ3tUeh4DGhY7XCGgKZgCTOcFrDPDLAaCCHn4rfrdeBzK83D1WMME1q2V1BDMcNwVkY9gVPVsmXqtkoBEysndgI6gtLVhkDGvwAA+vtZyrghonPIRgZtkZQAJgkQKTb//Xf5WUqYGsz7FTYE3QU8CrBRt9r2V1ys4AhAo8c3uM9dj4jRmgC4Db6xgCbKmwhzEnsglruGtRrVTtxIKD/coDsxygWWDBe7/z5//hePj6f7oInuP1KcBOv0+P+9G33r383XJsy/QU8AB21nlRCyC4xhbQ+jo9PDY2hPkpgOO5o7qGHW6n6ujdEOO7qn0W3HJhDhOFOnSORbXTOgBKYJYCGADKh/90d/x///d/Ho/Hw5Xgdfwf7+PnxgI2/9jHUY6tgIdHdWAAsPR+59TYVkDLhdbQK022TVH7KG2L3udzJhW+B9+h1UYCEfblQLhJTQDPVsUJQ9CgvYoexFz4gw1zsN9fs3hKdjV+D55j4uK4HkvpAzAnlvTtfzw+jQdQ+ex/nUCFgucKPHg/wKYvm1NQfQQ1/7iX45tj45z7HNuqs6rKKti12mTtfeL9VqeAeqe5KSnD5sbEc1SPsobVqFPFm1c6//CbzmwuAG7vtjadhLRVKZBxwg0JdeBC8uK9qN70UUF5rkOYmgcwYEUEFw9YUkKwwedbgYbvXeLYVvR+4znvVw5AUmwN99cDsZxXWMGNTJP3NTUXyUK5qXKeeOfJzRu2uUCHHYR9eBPRuuk9W1WN8b1WFfImJl7jZKwFNgXgMb2dFtxawOUabB4ZVa3ayPfws0OPPQbIeWCHa85NqQboyPhwv/R7hsynnDfZepAxV9Ss4rE5DW6OsUGVtMTaMFkV2MaefJ4qhEdMQAao1sRjcaHoJB7zXMcCt1ag4f+oDo997DHvn2V16pwozTO8R+/f1OEzPA6OqeeYAOO7QIsNMrecZwmT7mRwnWHC6eIAsOEcvJ01FWiqtrUpYtNo9xoLYBRoaJObC1hbjj0GqwOA4H7l7HQKdABFbqhzBEnjODgeWWfKjggmF6ixIZub3VV5U2mUp4o39STjYsAkszu+N9FUFcU5cpJOdZ4MAaHDYFyQeXQCIMzDAxq8hv/lHAlDjo3HMTy7pXtL+6ra6Twjv9q/AIzK6OfYXJXNJZjcTaDHBsCttIPOPbEw8VPZEdbGRsY2h8o8JYOqUReXPPZUjA7PaftK3W/ea2t2mMIu52kQnG/B5DY4PHZEg2pqMo1t1/ImewnYLGObGtiUvSnjGR9kHtkZg3LnYG9zsricKYIbG8GE95x/23s/BlPXeWy/T0NNuCYSTO5lIMlGnAq0d9HeZieQutfV1jVkgtEIzWPr5La7uE7uufM/Ge82Fbgp0DBGbWq7nxenl1KR5zDy05mU2+TUCaEg1NcUQk8vHvk/O0dxXik7cDgdVqqapsANN5uhGqkbTbGA02eCpZwINuZOGeUcjG0u50KNqji1ejqHs6F2w8PcUDNFKgjXevVrNztrY+Pc043d+wzen3I8hKq6PvZ253lL8ajMKnWTdTeFaOzSGEZczQvkzrp0xY4nkJmeweE49vhzHnspgKt1NKnaSjZXmn/K9qwpxGouqc9y/ifiMENVXcOwWQoayEg2lpp4mHTWTuLtph7Dyk0wTw3Bo8bcLV1uaAmA0+T9x9i3ZcB1KTZnQ4W8+VIz/wh++C7LDCE/8wPfe3odn09tovwOzt1QVTemmlIFzNmfMPn/+rd/6zQhfu5z39+xlxH4CJI6yTg5VC2wO7J1IqSY5HNjcM8V4Gywt86dlBPCc47R3AJ2pqYQgiPmMv7+26/+6fHjr38j62Qhs8wk60foyNrYGwNkPbubghtuPgQLAJMBn/n8931Ph+ZzAnKSqQHZTrBUWMoYzos9AJxdZM9FRc2xOaqtpZAS3SB17tm5ivn7+tffvsxrPFoHT42pJljcemxvbjkaUvtUaATBTUEOj5gcls0RrAhyNZPS7rxLOBHCybC8k6HFfmvZWCpAXe1mqpJiLn7rD/7wMpdVcp5kEgHaBx2QexVIs4KwkJJh1WNvHtBhkmCyKMhpBDqPY1VSjWKfK1Niy2Eij8feX5hIXydEKaTEFr1UcAM4ffpnX3PBDYL/lVgc7XmRq7pSzymLSqbYGyUFbgpyH/zF107f6TG53OQb09aW6jcwtMKJX8XjMGmwrRfoO1WKWAdYz1VN5mqAM+S+2JCSlOnDMjfMOdVCUlJicXjU6ANdW1FxZGHnAm8MbnZKJSyxNwtysMsRNFMllxTc+sTP5Qov8jfYApv2vUNrwO05VWsM9VSvtS04qQVPvXptrfcm5x318pZrwa3VFhd5qitzLvCG58JCIKDqHn3PMTmv3HiNp7V1UjNsxfb8tIna7ANgg5L7HHs1yfYTHHtompamO7G+mjah9sqFs8w4y8b3cS7VhB/1ATjM85osHGWKOt8DdWYc3s1mUG/Kc4rFVMPerNPBApwafgFEfdNrrJGZi8erta9NbmzPh77ZF2splzT2sR/B+lhkLLUxa6zbl2sozXtkG9cMuTcpj6nOQ5hQ8Ldnf/M27pI9shAXF4G/M9neXo3hXMgxN/wPExs2DutMsKEjfUDFy1VsbTFncxm11lifJjNLFbyc8thDaqhpRdyW3hnaYJuf142wxfGk8ZY2JEntcIx7KzG5WmeDp6ZG+tZC6mlN1kJKPU2BG76XE8eCm4aAtHpJVWVJBQn36a7lVY5tOberfgw9K3yQPbWUDR8L5Ib2ZdD0pTHui5eZ0CcmkueldjnL5Ji5UANyNWWWEqX0w5u6BMDVOBe82LcacPOCLvva21QdTXlkh7YRtOxyEMjN3HSm77EJqvhM365eNjczU0po8L3py7RtMQdPXcUxPnj33SzI1aipVIsD4FYQHlIDcCX7G8FNKb9VgTW+rW8ZpVQjkDEXkg1MbllE2jaQmQbltoHHZOs+7QzFMAp91C5S/Y/9mK3AhdtHNS1V1xizj+0Qps37SbOGZz4B0CH9MAVyNd5UD+Dw/REuMkN4iJ18YwT3Ytfj5PDADROqb3wbd95UOetU6AnVjlY1yQO5If1Raxo/K7C1xoZ5XechpWMDUIcCm7U79QE3vh9zh/fM1gAs9QVpZXLMPEiBHFK2UiBXY4fLpG6Fo2FOBwMBrrSQcw4F2C1y4IaJ1DeXVCuoJibM1ULBIgGgwoOLYzMNpxXkCI4EkCHtBPEdAJJTQ+iz4DmEgMRj2FAXhlcwtEUftZO7NkLGd+C4vO56XB5bz29ojFvGc1i1mTDgFveMWkBpIxvCtLkZpECO5+SlbtWEi2SyGiJta26AyzkYcvY3qqWalmVVCaq+Q8AtFR3uCc7j91//5vGTjz/6EMoXHv/k937nEg7QuvhK7LYV6FTIzrThsJaq0lCXGtH3awd4fDePB9FzGCMXtFATrdjcGef73lf+uKOq4x5aU8dUIOeFkai66tnkcsdhPKYXDxcBv9MD3I0Xf5QDOM/+VgtuQ0pIq62kBG7c9cEAvIHXoXb0UVUx0cdKH0v1BrVxe3p/qLqlBP+3sX4Kkrx+WMhjtlDk9zDOrQ97wz0BmHmDhv8SyFnHUJ/f4NkP1etvQS7naCD4eZ7UCBVZwINK+1htgG/KoTAWc6soJJhcLMoEdCCjAv9fisVpeR98l5Zlt2CG8yRwkYkBoFOC/6sNi5/XDAENgxmrQY+GhPR15uA8/+Hvv+neM9zLmk3JS/cbE+ToXdUQkhLAcf5GqMhKQkRsm7Rc7Tc8et7SMcCNkyPhZs+C2+m44pUcg8XVlJCqLdCofQWU8RCYCGZgNFCrAcqPi/+QkGPHUYH3AxTwefxWMivaIG3vWNtisU9bvanYG39bap6lQK6mWETtvFOQ4zVkxkPOk6rfFQC3AQZnPag03KccCkPBzdbrqt29HyvcpgfscValrpU+KlCuxDY9dTSuA5i6oR1Pi5xhHklxQf3RS/o333z/BCI8Hlmh9USSxdSyuYIhvcqcgHlXGrgmhWbLrmOoj0mB1yAHcnjEOeVS6ILBbZTB4caSBaW6bw3NK20JN6Cak1NNU6pqq1e1VU21rI0LlOeL7wTw4HyK8WoXEEvI+T25GDswQVwjbk56PloMsnZz6utc0GsA8K0ZYLO8ZjVzQj33rXbGkneVdt5T/m/mOkUs3ELDS7IvxcDhZgLc6NmyNoqxwK2ioa67UPJqzvXA+1tBrrQReGlBBEYeh3Y1LNgu2zy4GQ0dFvcAWCfV6By7po9dlfUaKJ8yFR7/B6Cz5eVtXFnpPraaEWyMGa5By9CNteaeDYlh9EDO2phL872wAUQs3EQe1Jfewi01l2GVXgsKNa0F+4Qb1IAbjfGt4KasgF7ImgVDG1bOvmMb6fDacFFjwfzdB395OQcfgB5fp2qpjgSWE2LsG5/zPXi/r+oe3HQwvJ/X0S7e3O9kXGBCBUsGXxPga9m2BXluTKUN0M7LPt7ilKPLc6R53x+xcBsBOLwOcLN2EDXqjgFuZG+5aiA8Nid5v4XSVVcJPjVsLuels0ZqXiue6yNjOXSBTRYvAI0OAhruaaMjMKTi3/gevh/HBeDhmPjODls8Mzu9Blioeg3IOlMgp9VrS9VblGnjbwX4PgO/h6BcCgQewuJqgsxz31/wMAfAzQVwpZvkqY1e4vxYwaKpyr9cJDTKp0ILmnnBw+Jno5wS0NVMaFVJyNqezvXQYVF4HSCE42t4SKYFXVXKE0GP3wfAfLL3PbFEZY4MhqYDRu1YViUnOyltRurYwG9k8PXQAZAkKKeyVMZgcZomqI1ranoHF1TUALg5gnxzDI5Gclt5YYw8zRb2RnWUi0QX6ZgDDArf76Wc1TgaVJ0hGD8GHXus7dEOpqDdUseuVQg0PCdb0onniGvAc6KqmgM4j53YLlU43lDWlmNz3By8ezYGi7MgV6vF6CZg720E+84McHYHKuUX9k2NaWVvWnF1qkViB1gVFra3YHIOGf4OAsmTbfDQATc8kn1MVRGlpCqeIvPPG4VX6JK/v4/6xXuG3/hUumnawbL4XpOZMVhczsNvw6O4HrQ0U6RrzQdwVXmoKXptb+YYqT4aLOoZ9rFY5gI3jb3ydl5ObPYKsDY4OGTwv8fzPVwZ96EO0y43tBDkEKCjOkwbZqqar3d/CwUdL4AyljraAnIMlu7Ta6RPjGbOfKGsLwBuRQCn6oel46q2jJWXmaLxjPBP5ZZOPWiXq10sl+Yz9F5ehWkcOpkUS4CbDbTF3/S41vaCIOilNqVcPvCUA4CaAJPRzCk5zyrXi5ZjCga3MhWVEyDlMWXpoDHArSZYlFkWSwxMYluBJMfgcs1fyN5qY/zmArk0i0t31CpE6V/U07kHrm+qJwdjGMfoh8u5n7LHKQHAPPE2grDBzQhwWklEwxw8p8IYHtPWYFEwgr6xbn0HY+Rqg31L7fvo+SuFwcwt+I0MuG3p6JXbmLzyR3MMBqHnNsqhdjjrdLDebq8wQzC4FTE4qqb2hozpVPA8j6lg0SHZCkPALRUukgO4XMMXevxSC3Ap0eva0hc1B3B90ueGqqalLAfey7EAzm7OXhAw15SnNgeDmykPlYyCNy1ld8v1axhitK2JhtcFg114yjARG/Baw+A67C3RSWutAPdkL/PPPcXiSqYFvWc2e2PsMJGa6r81WSh97HEQW6/Qem6jJtzCAMcb4e1GQ8rP1JbbqUn30dgqBvqO5aUjA+B35xaKFwdX064vp/auG+B8FldTSUTLx4/tLIK9jZsRw3lyds1SUdehqmoqEJ6l5APgFlRRmc84pfepteppDZvD86HZDBq2UZM5YO2QNexNGVyfWnRTOxkuwJNhn5bFaapWzeakbG7oxkRbZmuozRihIq2OMq4p5xzDBjdXqpYaQT3VdAzP01AGl1qcOO9SDbgcc+P31IRteHacnOfUMiGAccrLtzYvai2Ls6y/Jod4iIcV15DFQVs2iqkYXC4ovnB+kao1VxxcqZvUFOytT0WK1ALtG0ZCFae2HLpVTy9xb+cYt5rGyqyGsTSL02wDBbEcA7UVbFsLXnIT6bDGARtSa0XmsW1wXuhIbWHOYHAzqqg1qthUAFfyoo5T9jpdD26IilPL3hQkyECmaow8NntTFsfshlQWSu1GQSbX6mHtW26+FL84JshpKlcA3EpU1Fwq1hSqacnVXssE7IKp9a7CW9pS7NIGcLLtHs6fxSarAM6wuCVTtagq1rC3EourreHnNZup9a5qRV9vHoxVrHSMDbtyPoeKOsVAqeSaFnlTUfncrteyQG1CNT2rUzEBW3GFZdxr2Vu32ORhEBsZQzXFfS55fj2A81hcrbNhCPNO9QCZu7dt3yyHALiVANyUXtNULFEur7E15KHkVcUCbSlNpDFNtBmyYbKXw9kCcmoDnAPotKIur1Ofc7ft8vqwcAIAHkteVTDuIeE1dDDMuWlXsNqXgUYTAVyqoKRdyHMAXF81J8VM8JjyqmIhpcoglbqmW9tbH/Zm2RDOpxRYPBawUY3HcagW9j3vHItrVVVLifnML+2bvzu3ySUXABwAN58d7m7OOKG+wZKD47oSjoW+qg3LIeGcW2xXObBgn4GaasJ9gY3fjetC8B963jmPah+HQ6oBTYunO/X9czjMSrmqAXDTORReGvX0pQdwWshxjl2uFCw5ZJEzOR9MBSwJ6hibq7QuDNt6riZroV1dfapM29IfonT+jBdjz1Xb6GbIOeeyG2xT6xqWzE5juLa4Z7h3Q+yUXmOYOec1q4mk7MvIZGDrQK7LaCWYt6sBuF7hwp3Tse7Mzb6rNaJTlpgQWvJ7yMRmXwOoCfTYlb5T+xkouHmqaS5roRkwpC8C82EJdK2Ge/5WGuS7oRiH8c7ZUVW1XSKvYWtvWzzSHsvf0LcvxZDeqEPmMNkbrgPWVMrey3Wpv0/W782zBT2CGS4CLsYYKg0nGSYEbgoNsmNU7W3tRWm7Ug35Paoi5LovKbBhgSnYXxezHA8oUkBH1qkqJoErJQQIMB8Am6rBk5yvo6qqeob7SBtm7eai96zvBtfa33WseYu/CWpaAHOE9XknoPdqd6AHQPOY2RSGaN15AXa4YdyZ5zLQar3/yqDJwQ1ZqEbguDwHrRYytmpaC3SwmbGVoPY+9QQqXteLfJj2PM/qtfWq2kUPoJnyXtq5a7WRqYENYI7jkXnOMWcV9DatetrqH3MJd1LuQHNMGKvqkAXoxB2Sy6m/Cd9H4e/TUtNaKWROcEuByKVb/VXHe2eMqD5Xnd/D8byacRYEyOjsPWi9rwz74Hcp28cxtCPclJswC0WQpQ4NcxoI8DdbY203Q6itVdE4eVomk2eTojdqDjZnd0h2dNcJZcEqJVwA7AiP74Pg91jGsRZwc5ldRhY7rzPTTIEcNyy1TVGVAyDZ+6r3VkVBhCos72XuPk6lYWiD7Fr1mw4Vrj8F6qHOtTMZerkJdbSVntO4zJZ1arDlBcSF5QLnheZ7CQCpGDkabTUQeG7bnLVzULBIIPqafR2fweKy35f6HQQ35pouCSBbkBLIeffSXn+9rwqC9nWCpNqJ55iP3NjpCMvZ19Tho828Ccr0ciuw6XpknbuetsibVdrpaoGNgKUXDxdB7TOwx8DVDvaBR+RpQjAJMSFhq8FzvA/vZ7yReu68HqW24fOcAcEMQPYWSa3UlH6yzG1t4Pakph42CXJj3de5g9FZWCAVymRBjUU+sb5gR4WH/DSnHuYT1h9fw994nbZWinrTW5uDn8/t5SbAzbr/Gf7AC4ELw7QhJxbceX79PkxQxmLhu5nS4+V9LglyU8s2wO1wWhhjBO1OAXJ41KDorQvneCozwYYmAZiwLv3iDwdnDSZsqw9zD/eZJARrU73qjOtcdVL/OYbtrqZMN93/Ork7F2nAYtQLTLDDDfW6r+8V5Lgg+9jc7PWbkiEx8Rz3oLbc0VjzogWE6V3dMtDRLOKBm65PZoo8Nfwe7vDxyAmZH4RaVykUZbHy6KCQOR2e9BQ/BKBmf+zUkxp/Y+eg/S4FcjYgdqusDQtSWUirJxGT7hKmMTLz4z3R3FVufH0T52sBFQyC868V5FjqfIsgp03JvU1eKxR3AqonYv0srKoYgHtD212Bzd2toi6b7gq4sI85eodF1CUeF7uSRpavJR1mTHB7dCa0B/GyobM2QLlM9pHul5Z50qoaWvroqa7aYbRjAji5iHHcVrbI+QNGvDWVNVehV8Ht0rBnwfWJ+8S0tgKbu1uUudnmHE9Bm4dRd4E+k70G5OYsszQma3tS9w+9ro0WsORu+rSjHwarJ7j2BFC7S3MzxL2xCetDwY1zUdvytRT4tEUFtsLmbNpgHtz6XetRU/2khaL2q/AwZnJ1tVSuyO4KQ2Ol7Ou5eKrWSW9bpOFv3f3Wbmt7Ym3DwECrlPBaKOOpBTpVQWgHxXd715zxU3pMzh18rlsp99CcJsZFrBpFawXgFJtbu20u1SVLCUgtuOXWWW5N9r2+MCWwqk5KZZ0U5DyHgi6Kp1340AvUsMNSMJkwWa3gdQrfay94LsE6VV3VlhZaK2tD/uRl5xu4k1JFpefZAg4A6pGJH6oq1+K74H3TsB0FMgZe43ga8GpLI5HR1R/7yYBN+579LfQKjlEiCpuL3pO1qaZen1Nel6cqxIfimrTrMbUmuS5b1mOuziBV1oxd7mZWcOuj1ugFwEXBRcLODRSH8O+//eqfHr/1B394/ODdd0+C53yPvpcxOiWQw/npgp67WU0fUKM6egn/mKCyhgUGPmfoAAAH9xhAofcHwhAdrbqbykzBd73/zjvHr7z9xU4UvBdWxJxihhMxHhLHxCNew3nh2Hq+FtzG9NaSLeLvNQFdqv2fX2L9UFQ/sR7tGuN6xDq8rMmH+4D/6XxQwGtVaRtK878aE9xe5WxuLYZpBSEG8toLyUBeXERPcJEJiPbCnuwsBZDDd9vAQ6uqLhU6oqB2agzzwNie4gSnq6zBvqfWBsKsEQIXI9g1L1NjHO2uqyl3YMgANxUmeetnS8emZ1yrkWjVFXfjncgzTKCjI2IpsMuppk89Pw5FcMNc07XI9XjaVM7AZgWv832WpOiarL0HBOFSwdDJ+iCosbJmV+jYaM6R0PZC6MVUcCNzUzm9/vAeBTn9Pt017EXlDuztEEv0ddBFYUGNRvE5ov7J5Eq9OzVZXPOEvRxgTSIHY7PgRmFOZynXOHVMr/x71444T1gSrh/ATu10cwCelhn3VFPcz1SojJqIPHDjmrSalF2P+L9+xq7Ji5bFwOAKuzkeVbOYxLOaUk279ejr9HkytpyULmbNBT3ZbhwjqO2Tqb0Q5mrykQI0LIwuqM2fzkQ7Gqvz9q12Qjubx9hyAhBkrmPf6itsCD1VTF9tUDHBDvfWA7yxQC/X7u9KNU05Cc62WAtsyt5y6zFHOrzva7Gb0zmY6UXycnT2xh2+5MXjAv346984fvpnwsrOdpTUxejo+BnxvuNCpx+OgeNCMNmsB42uaa9fJQtHDqmm6k3oS2hHEtCWz9G018V6Pr1KGZqIDcmxtVqgs5U6vGMqo9NS508tGJe5ljao1QO81BzpG9BrC23q5q1aAM8N847rA5ICJ9Wo+gAcnRBqT8cj12UNyOF7M6Xw70Zlb5xspehwnjTBzdPfUxekhsFR77efxaO9kDi+XlDb/i7lVaWqmgKrnGDyKZgR0Lw6aWvKFaVX1TI4qpmscmJlKKjVAJ53TLI+teGN7VgYKwdXczfplVTQs3a8krD4gnaVsyYkvQ52TXJdlNbjEIDT9Wjt6Dh+qX2lNhzPqKo3fcDtptTwtrSLcXfwAIvPLQuruaCeo8EDRzzyJvKG6gUlBabx2toutIk0JmBKMEGVlVG89JQ1ly5S9qa2NADIX//2b00GYEME5wWQU4B7Mp+s83q78+K8uVjgo3jzruRYeIpJPXTWJNeEXZs5kMppVTnCkVrLujaLIHfGGu1Ha6W5xFKqnErN7sgdKgVuNbQ29TnPa5OyFSiL0xvbcUJkVNUUmF8Ms53qCte79JbqsPH3MKVKAa7VllZiY97fQ0VZJ202Y8S+zQ96h0T1ju6cIiB67I0btlZs4ZpUcKNmVUMcUo4/vpYyF5XWsbcmUywuFzrSFABcw96yerPsFEVVM6O3e9S2aHvL7BQ8py6LO3RyJfXiscim5uutqRrt2GoUrgsBgo/4/WOC2lTC8vCtmsamNiAVsU15rSctCSmxtxzAWbCqWY9WPc0xP5xLObwr7RjkPa9mcdb21uo1pZ5fchaULqg6DDTANPX+FMBZFqe2OM1X1XLMucmy16q2zAe0/WbHZG+ejAWE1DJ439aspo5h04PpQBd7N+bt2FFNuSY7joWG9WgdeJTUeqx1GPKYdk3m8sq9dVpti/MqhbQYbnmSJUdBzQVVoEuJdTDYC6q7RBrgfIcD6T8uJtOG9gxwyApQRoDf3gd0UgAGe5kV7zND1FRO/Cdv6mF3903vlRcWwpTJlFZFr6mnbtr1WFp/pbCQmogI/B/nVBdLm1VVyx5VW52XlBCTp6YaA4GjBrlTunsK5LR8uWV0FM9WQDU1p+97Bva1euWmWjRaWYQqagvgKEARwHDtj1/+8kV4HyD6Ot6noNcH7NSbSrtUyYC9SVU1sRmTzXnrlLGoBDlPPVV1UzUoq0XVAFttRASPzWKbNfM0pZpXxcV5BryWBc6IaLw/p3u3BAZegM0JNTnlxglVJshdHevdd7NxN1RlLO23GRu7BDfjYNBE+D7AZoHMgpkV7719gE7tcPSCb8nR0NdWqvPUY2+e+cja0ZjjbePWUmuuhph4YSI5p2FN3mpunRadDV5gLwMpW0ph23g07wKVdPdUDlwSLMWzqqlgOBZvSE1QoedRpbrTt9zOJmw6Mmk0PKTWgUCmVgNoJdHvwPfW2ufYu1Tv296YN+eoFg/VKi2lOUqAxHeQHFjWZvPAU2uuZF7ySIeby3omKLVsO7VOiwDneU8vtozzLl9iAjblgz8sdTFLOn1tVkPJfoDnNYn4TDp/Ts4GTnoNtSgBHJkVmNYYoFYCO8a75YCOFUr0nuUYzdZNCda5cHECFiIcuB7s+tBQq9o1Z7Ww0rrG+8kMlQnysY7FpdcprkWT97RFPePFs5UIUj9eq4hYr0xtBHVtNLW2PWtR1fYadmAnDK6PTpicB5UgQwCaAtg8oMNjic3t2ZNqvad9N2C7RjvxbpWEwotJ9aIePDu5BVhdoyUSUsq4ydrhPKNd7YXjSdXSVaK4pa2K7DUGypqIapuE3+pN7C6W4w7DDupDRMja5gQ3C3JkczWe1H0B3FP5fWUuNCOVGvhQw0qtzVZCoaTCs9np+2rsdhcSUlmZyItdTaqpXngIPVE576lG9fPi5eJocgbHnK1tKItTCtzXxlG6FntncHOopK0q6/NicH54SK0ZqQRwrYSidt2W8s8tAepkdaSyGxJEJBku4jVvzk0QrSHFfDIys1SmQZ8dYmyAq6G/KS/VXu1wZAZaa80C3BrArQbkfIDbPuvOsZaW/PCcltWinvZem4k0S7XPEU8u1XbcqIenUkpe0O9VVoMHcDm3swYOUlIhINYbuhTAVUVLm+oF1g63RzXVmywKcASRNYCbBTlrk7MAV5NauBX7Gx6t3akl79aWI58b4HLB/arZaRUgiAdyvB4a+5i1w6UYnMdYvMRdzW2jDHEYLAVwOTe0Lpi9eVGt0dZ6UZewubU4HvbuRaXGZB0Mtfa3GifDEBW1lcVpNIViQ02BDAtw1uHSBHB2gmhEdC63TYFmqH4/BsDVhImU9PuO0XpP0fHOZFGAWyO4eSBn4+D2ZFLw7KQa0MxWi30iHcawwbWuUTVj2ZJNCnAKcimAG5XBpdibB3CkonNePE/Hr7W/2XQQuzO0TqatZzLgkXa3NYKbghzOc6+ZDGo2sfFvrUHoXqzqnDZyS0JKJc5UlKB4welZgPOq93qR4HQsWIDL1ZaaC+BS+n2Lepq7eLlk5r3lohIgLonQKwc4POpuToDeQy6q2t+GxL/l1NTa3gurAbhEzGqyreAYAHeVvDuziuqpp7yJffozWkfDnvNSPbUc9x/MaIsAt6dqImRdnoOh1f5m2wMu5WhQFVWPmVNRa4Lyk6WTLMClKL6t6+4BnK0UMgf9TQX51gYP1gLcHtN/UjYegAQM91sAONx/bUBTW5x1qzZSBbhSf5RcuIhlcXOpqYoNNTY4u4ZHY3CeDcOrDqpds7wwkal3h1RD6BbnQi3A7TNU5NqTygW0ZicDBPMPQKxNq/dkStBqttbBgMc+tQo9FrfEOrXH9LyoXqjIZCpqqjuPbQs4d6BvSj3tW6jSS1/af6XYriGbSdzwUK6VxRF4dcHvrRYcfgPmsQ0+p6e7T5WbHIubypxUCvT1uuF5BWotwA0KE0kZMDWTgaKgMkU6SEttOSb69mFvqZQtG+y716R7/c0sw7NWFoeFAAC27G1P9yjF4Hhv+qYP8nvnCBkpFbhVUxYey5kMI8TB1RjUNRc1Zbj0fsTQnNNS4cy+trcagNtvVZHDVToQWdwanQ0EXJaW32pHrVrzAUkH7wsLPg6pU5irAFTKG+8b3FsqkHlphp6p31iqKHKVquXVgmuxN+U8M6VCln2BLZX32hr3ljPsEtQwmai67THh3rI47WxPx8PaQkZwLoh9Q19Qj73tLZ2O2TU6H4c6Uvg5LW2UK1TZd53WFLhtsZmn1PZkhy2vmkiLq72U51bqQp+rIOqVVNIQlBS4DZ3gDPjFNYBgMrVUNt56zTFlCwAR7JZryUcFuIFVKhCzb+/eypRrsC9ADgDO+ThGlWmtMuKpq1yn7jrsuU6z5ZIqs428zI5kNZFUuaQWHb9GTc21BtQacd6uwarAqQs2JrjphbRNnffcPlCT7wFwNNhTVQVjogF4SXDDvMC56fntKTQkPx+PF8Abaz5S5bNMzmv6ZGs5XgFdZUtBj73VxqumypolAS7Xj6Elz83zzNQCna3yS+CzVUHHuEB9Upn2Dmy5wF+mB4HJMTZuCZAjuDFOU8G3pifBnlLrRp/nQlBSFX+tI08r93rVe2sxoD3b6LoLXLF9oNdRqzUVRHPdWkCuVNN9LN09pEVV7fagpBoIkAOTI+DM5VCgWmrBDaYUyN7NB3OBZw7khqzT3Ppt0bxKISLJxjNeLFyfuK+hINdyYTrNKp4Zy5oD5D75+KMPYe9RkOO8YDL+lGzuUkni4W9OaAU3/P0c+tYuEZYy9frta1ZKhc0kg3xzoSLdtoGHUQyXY4AavxPnNYVaGvKkCtAdryBH5gSAAfCw6sgYYKdNuvEcqgjVUKZieeAWc2D8/FdrNpqCnLTazFNN2pMhIsLgXnmNZzCRW/PdlFENuUjWJkcqfAG2HWYUrB3kFGTwN50RBDplXrapc04UHNkPlcCmrI2vqfkk5sB0RTZx77HetN/w0PWsfVCbwO3sXFHTSZX9LeVJ5WTq653Si5RyJKTE6vv4jk5wcUzqmb13T0HAVFEV6GgLw+tQawF2FDaGVuFreOT74MBg8KZVRzUUBH9z0415MA/QWbDzModK67lDTnplGD2qp6leDFmASzkaGGsyKDNAAEkvkApTMzRNw7vIMemWdTyANTEswwKQZhMQoHQi4j0AP4CYrVyjoMbPWLsfmSJ38rgvy4EdX7Nr1mssrWlXQ9ZxST3NdrZP2eE4ucYIoNQfaH+o978AtHUGnALsEEZCOxiBzps73G0pBDN9zfscP4u5xwwF1j4Lh9L6AK9mTY9dEKK66XNOTd1zoceQYWwOOzOAjowOQmdACrRKQtDkdwHYHjfXQ6ikGwK+KYsOJPow5NXTXLgId9o952GG9I+sx8SD6gCwAyBhAtJWRyFglV6D+orNFN93sbMFa4u5lmh8nazimwG4V56zIVhcSInREYgATAAoCiYmBPNHBa/p+yCPm+ixk5YU1zjmFz35rKJi8emtlmFZnNLCYHEhdXa6viPmVkgze3vVCnBJW1xEjYeszT4Tsv8NU+sU9rK91bC4PXUrCgkJ2U4tvETlkHb2liuC+VzK0oSEhKzEtvuAMVrBuDo1q2Z4xjwGcu6tw3tISMj6VNNc3FsxsHeIR3WPpaFDQkJWFIL0gC1aHmuQ57Q1Lm5vzT1CQkLWVdQT7C3RNauctdAIcm4S/qmlXDgcQkJCRmZvIE+2ovRgz2kLi+tT8TckJCSkHDR+yIWF9PectpZSYuJ0lIsOCQmZKah3XPZWEzYSDoeQkJAxwA0VY7QW4CSOhZZ6cXvuRxkSEjJ/xoLH3vB8cFhIX1X17Om4O373ozcBciEhIUMyFmy5rfPzu7fmGF5RzCtVNbyqISEhjaopw89Gz1hoGTiQRx9tYcwAuZCQkBpwQ4UilqyfJGNhrAwH2uOi21FISEhVtsIDEUIBj0xIyPGtJYYXG8fQEZxsn1aDISEhzyneLdsCcJqYt7FALlK5QkJCasAtka0wv2paY49Tz2o05w0JCblWSzcAbqXqvwFyISEhfcBttpCQIU6HJMiFdzUk5Nk6FDYHbjUgx16XAXIhIc8T3D75+KMP4S0tgdts8W5jgxxDSB7j5A7hfAgJeSbpVwjiZTIAHjfF3PqAHOrI4UeHXS4kZN+eUmhtNFNtHtxqQI5IjudPnctDZQ0J2Zu9DdoagC2VobAJtbTVu2qdD08qa4BcSMhe8kqhpYHIQGtLgdtqQkEGgtxdSWWNqsAhIXtRSx9Trwr2tu2DW6kCyXUVkkPY40JCdsDeEDVhSx4ZuXlrb8OrCAyBqgrEZyedmCghIdtlcGhfIDXcvKpDL9/a64DzwVJWliZ+7OsQABcSsmWAA4NLANw2nQlD1VVcCAjDRmKihIRsV0VlVd5noZbWhpBE+8GQkCdBAcitAhyiIhgGpqrps2BvrEDiNZF+7o4GTGr0tMAjJ/ipx8Wn33nvJJ/98+8mJfX/h9efLZvQa6eSu4b2/3wN3yVSA0B6P71zuZzj5XiHLz08/0kCAR7xnK+d/sZ7KPr88rd8F5/Lb5haPcVvhT3ddqOfvBvWGtVUdsmhgNnxhj7esOtJ1pks/P/VBJDPeRPMfr4zIfj5p8lG6U4w+czV5LLfZ8V5z8N3eBvBWBuKLpbr8/B+f0FSgGFft+/xACYLPI3nJZ+beg7b62kBqea+zL3u3LlaWl92rnd+9/X/zxrajZFFHQv/HxJF8AdUNGMAAAAAGmZjVEwAAAATAAABNQAAAP4AAAAdAAAAFQACABQAAInu054AADtBZmRBVAAAABR42u19S6ts23Xe6fgn2O7GYINBahq5YTdsAidEJiQQNyJi8IMQg0wa/gEXd4y4xsHp2K1IgoBQdEnAGOPjizchCFu7EXdsoYYRXMhhQ9zJQ8Guq9wrXVX2V1Xf2qNGjTFfa65njQmDql27qtaqteb85jfer17tZPzZP/vH/0DKqxijx/H73/3M8ZMPf+34/b//7eP3vvPV4/H4eBI8f/5fXKEYMTqOH/zqL/+L46/8yrvP8vYiRyV8/Q3eF0BXDloff/zRh8ey8RjgFiPG2IX4AmTHBnkDMLxL8AJwQeqBKz+egTFmZowYbcysFczuBtwG9nVhXmPAC5/9u7/94JNvfePh+PU/fu/4/te+dPza7//O8a/+5A8D2GLE6ABoxwnk3V2pkGcWVjUAWn/zzb84ARWAC6D1B7/1m8cv/Prnjr/x2Z8+/uJP/cTxF37yR48/92M/cvyZH/6hQfAeDZgxU2PEWBbQBta2WUA7s7Fi8Prg2395Ai8AF0Drnc/9/PGXfvbTA2hJ4MJzvA5Qw3uk4DW8B99xNcK+FiPG4oA2OBU2B2gJVkb2BXURjAqMS4KXBi0LuHLCz16xtQC1GDEyC3ceQNscY7uomlcDIAYGJtkXWdcY8PIkmFqMGOtlaZuzsUl2BFYGJkYQ6wlg/B5LPQV44tjSqRCzNkaMNEt7uwCoHdfuFT05BsQAWwLItIKY5wigeor3AMBwHKiyEDBCc3zvO1+NmRsjxjpUz83Y106eTjGoapaClwQusjowPQ1a8IRCpZVsrDQgN2ZvjLsZiOoHExLZAG9E5P9bxo9d/rcUqK2arZUwNc2+JOMiaMGJgPizBtAaBuPXjO8IYFvRWqNEVk3HizsyCyDYWqFNjSAm2ReDZceAlzUAjpLxAeDCabAqouDObbzvHjNreoHZmw0B2YbY2q33EzFojPrH847j8cIOhxASHEOyQ4Apnl8B5/M5xiqYbnTKsHkbedHl9rDNgtlWQjxasgckUOlsADAtMrub1Krvfeer8jWosQA1Hbd2xdbCaTAVkL2ZSOt5E+DmA9rbHQDaSVZ9nZ/ZUy6vE8wNcjNUShXeIx0IYF0e28MxtXOCoR9XnwmmtlWt59244jsFtC2Ed5yuObyhZ4/oo7SzkU1BYF9LASD+L5kX49A854D2tvLvq2NEgnuvNfVuaCmhct4VqFnqKI34OvrfAjYAoA7W5XPr/VBPteoJm5rMLohA3G7sbEmScN/q6ELR/0HFr0HtJsxDpzVZJYMAQPSe6pAQSwXFdwPE9HfLgNwTGIb3cw/r6e3dekn3pnZuFNRcpkY25amUeL8GKvytQZD2NCsmzrHBPYYaun2CcHfAtmOWtqnqHZbh30pCtxwHlkqJvxG6oVVVXY4If4PpLZllIGyKZzlV+d0eU1w66Dwld6WK7tGWtiVQYwyZtn+BleUM+niEANQ0UwNwMQOBAtVT55gy0FemWJmsbYIQj6wHeEMscQPk4O1dANrFmHkMUFsI0FQeqBwMkLXqoDHbAI+stebVTGNyu0xwt0QmxON9+P4bcOvInnS6mDs2wNg2pO3s3yu6c5a2alCzFjXUQ1kY0qvcAdCR0rPOmqyMi+dTZRno4GOEmqT6J+jGM1eq6un/y4DfCrycYV+7EwfB+kFNLWoAGcFkTCminmJ5Rafw9urgYbc0UklK2Mwq6xbXUKiekSo1udpJQ39JCaKxDCz1t6fqjlEHh8YyZFYvnbIGoKQHVrLQkQn8s/Qz3aqTbbdsbedez1UzNcnSUPOMCeU11WylSFXUasBSKh4ItqqgVuK+HlA3rbg56bllzwYm/EvB666zYWJg27Cm8yZHeKQEqEWcWnbIRWiFY1iFIWnot8p902EgK9zie1l3jTmkWgAoFLzPimG7AbVC9a4E0DyHiCy9pJvOSJHs1nJsTJkZsebwjdKgXKcm4lunGoiUdZY+ugdQWyvNLgE1ghdBikUhsXAhABoKQzvG1iiyMhNaQM0CNDZS1ueZ+v0lHbM08Bv2uO4xdndiuikufbQmJ8G7AWrrBDUsTgBZ78KQuW7uPUBNe3XxvTI5X3+flQ3RKgS3mwDlzmronWg52wO3ewC1LXg+vWwAs+RQZlCl9P5HdXRKULOCiHVyPoAsFWQ8Ftgg6jweO6+dtwFkK8w1vYPdZrWBhnLBWXmeVoqTNJprBseS4LL9nXUMilXxA98x1qam1U4vh1VWBNFA6qmXXscsSy21wkJi3dzB2ruDm/PuiplaNhndy/HkApdsxypVxP/DDqfj3izQ9JLdS0FNh6mAMVrxdhJwrLJJMviX14VOA9kxi2lfVmhKj1CUBEt7E6C1Yta2Yxq97vQoVQrIyvHUjVDoJSSoSRUVzEwCo1zUnnprBbhaFXFLQM2yo/E8LRbF34ZwDP0eHhOg5XS6MoteZiuPdMiGCAfBBuzaUXJoAUBTAGDZsaxy3Pp9ko3p/9WAGgBIsh4LYHIVcXV2hFWzzbKnAbQslirV05LhJf/37rkQqucG1uNeqfSqWZpQ0wBcWv0iIEkgYYCuXrS0jek80RJQo0OBhnwPhG5quCk1TtvRvER8fn/uvRr4NAO0wlcsEDXqyT0GqN1B6aM93qS1p4BIULNsSpY9yKqEy7APyxYmv4M11Ki68nsIqqnAX3yHVP90MKtmnXivVQ0E34XXNfssUY29Krw5h4RhN3wMEnAnJqGdqaBbqZ/mqpVY/BLUPGO6tE3lgBFMD4yLBneCCx69Kh+mB1apnpox4fs9xmfZ8IrASKiNEtxKwmLUMR9jrdyJGrqneLWtJOpaC5vApBejlRtJEPS8lvx/SfCuxQJLQEEmpecyAzwbmeUksdRGo0fqo9WceepmMgFqGzIN7eFmbanygGQ4eM7FbQEAWJYVksH3WUGzuqJtKpCXdj2qp/K55/XUbNMKG2ltGJPqWeoNy4tq2SbHlCUKz+fG2NoObtimKnpaFW+Z0+k1Vkk1K9YhHTptiL1DUw2OwbQky9MhJVT9rPAN6QiwHAQWqKZa+9Wmh1kNmnnsq98xIqwjnAQbNBFt+KZtskRxaRULqWIx+FQv+pLyRZLdpcDB6yplAVpKfc1lR1j2PK8JDG2CjF+zkve9toL4bA9Qu4e0wl1qVRsEtndfbXiAsTnVNR5LQQ8AB/Uul27kAMZjCQvy4tFSZZNyTgIJRLLShn4vGZ303lohH6yeS++rCeIjsgoC1DZMRDYCbLtq0npiQKzBLz18icYsXMjMiWQ6EcMnLG+pjjkT7OvRAjMdsGrFmOWKW6ZADYDFDleQFFjpkkzWZoBzYm05i9GFQ+2OY0lXDmxv76mH4Ql0zp7GRw0IskiiTC+i40Ha4azUq5tAWjY4sbIGVHydlwZVA2qpJP1caabqKiYj06QC1HagZV2AbU1e0bdbVzd72uA8GxLtV7BZsTNVqjbbObg1v+BlCAftYaXNWxQDe9ThIKlRk7vqjg4pUhF4u6OY0pXczDev7nxYIRSWp9Grp1bSrKTUY0tvo1YLLaBj5oOj9jaV+06lUk3VEDlAbWdhWBfWtsRNfXNPqmYC0B51ArcXQiFL82hh3wK3v2aGsXnxbTTKs89BEahl7IW5pPdiUOtUIDLUz506+kSzhrdTq5m7b7paY1MrSBi3YtNyYsauJTyEWm1k82Xat2hrSwEQ1V2tAtMWqNVKgK/1nTWVPLz80QC1ALXeAPf2wv7eEMQCyNIsLZWr2dqs+KYKR64HQSIMxAIgrSpqjyQzCyTYyvdb9dK81CvG8kG0U2QssAWo3ZlZCSoiQely87W84XO8J1TKNpZmJYCPbW7cUkzRM/RbqmLOqK8dHlRpGTTrlWfSYEyHghTtIR2T/xmgFrbyGD1ATYVReF3VW5kbGVBbX89LbJ1iSjWgxpLfFoOUKm2uCgnfowtlOnmnTTa2SJO6z6o6MSYENStpWyaBW81+c2EXJuBUqmi5dn8pULOyIHSFEQvMdbI6bXlWrwIT2Bpj1qJKR4BajI7qp7Q9aXsVFjVAD+wGbInGe4CJx+KssIgW9Uza2HSzFaqSXhOZkpJHJaCWykEl2EsbW6saGmEdAWoxOtvUAFwyjOLGyF9Qr8x1EDTmRmr7GsFFhnqUlB3y8lNLQY0qqFek8ibvtSF+LUAtQC1GD2BzwiioUoEFYcFi8QJAqLZ5TgXTjjYi2dsKoiVL9FKZvFJBN1U1RJerHKhJ77DXoerq/Q0qaNjVwlEQY4KwDiuzQFamYDK3ZWPSnsVueZGFgbRehQ6eF9VhpncBGPFYWHHkqgyTZGy9mFrY1QLUYkzI2GQnKKvJieVQMGubdeiHSWBzyijJgNtHXaFDV/zVBTGt34LXUqo3Y9tkMr92FjT/zlBBo3RYjOlsbBaopcI3TC9kp9zIl3McwOuRdeFSjE5W/NVlhiq8to9WFRM3mT+KRUbuZ4x1qqLa25gLsrXsVVOBWw3jrAkuNuupXUCqtuhly4heBRvsBRpj7WztOuDVSiPygI2FGD01cWx+5FgbXA6kveq4Xuu8SG4Pz2eMDQwdxgCQKs0ooF0t1WVqVlUa4Oa02tPCfqhGv4NHEzRfCmue67f1VrMDlMJJEKMvwwG4pWxqKaCTRvQb1jOTGqpU6hsPJoOIKW6duJnYZTgMwkkQY2J7FIzrXgcpqqO5kttmiEcnb+gYB0jxWACAw7YW9rQYE9nTvD4BDIFg2hSBq8aTuMxv++5nXFufDg85eVWXYWhhWwt7WowJGY1lf4LdSYYwMB6MdikdmY/Xrphah3r+o1VsaQ+b0C7WCdgiGDdUzxgj7U+P2vvJ6PubblHKswgbHIFsTTa1Td+PYGuhesZYyP4kbHHMzbSqw8YVDrYWLC3GIipayv50+h/UuMz71uJJ3PqIRPewpcXo6TgoiMfSeZdTNCYJthYhHqF2xlhGdZW5mSs1vocaGnmeMWLEWMGI2LUAtBgx9sjWwhsqbGihcsaIEcAWuZ0xYsQIYAsvZ4wYMSYfdxrqEXFoMWIEsAWgxYgRY3vA9jYALUaMGHuzs+0xQPdNeDhjxLhvYNuLA+FtxJ/FiBFjL8AWqmaMGDGux8XOtjVwezdUzRgxYiTHJbXq3Yu97c3KHAo4n3cBwAFmMWLEGAV0gsnNCXQ4zpuwlcWIEWMpoHs7AvD42YGNxVWOESPGagCPoEe5gN+V8H+hSsaIESNGjBgxYsSIESNGjBgxYsSIESNGjBgxYsSIESNGjBgxYsSIESNGjBgxYowYCMb8pZ/99Otb+dQ7tly/TwZzMhA0rmqMGDEmBCsC0RUwPQg5dpAnIZe/b4EwAC9GjBhF45pddQWrKeTp5RwD8GLECAZ2zcAeBDvagxDwAuhixNg3C7tSGycDlV/8qZ+4eq7/9t47sQyMLmZDjBibBbJ+LMwCqn/06R/PCj8nn/Oztd/Rn8kFyMWIsRGVcjyQWYCjWddvfPanj+987uePX/o3//Ak/+UL//T43/7dPz898vkHX/6XJ8Fz/s3nlD9657PDd0jBd+MYBEVP+oDcp94JNTXGHdufvDCF61CF+c6tXaX02BLARAIMQUoC1f/+T798/MH7//okx69/3hT5fz7PvZ/PD3/0r07HwLEIlARAAB5BzwPgdjX1fI/nm1OmN1nL0/XcC1thjEK7E4vgdfIATuahEyDbDGI/92M/cvobwEAQA2gQuFIgBQHoUP7Pf/7VLiK/i99tgSDPAaCn2R7ADr8Lv28kyD2NVVGv4/cmcco8aLCLlRwsTKpsU9pxXJtOKcjpc60BMS5wrTYCvAggGjR6AdUUIgFVgx7+xu+SrA6/eSSTK1ZRFYAt4f19CHX6bsGsnunM4Z3Tk3EMkOE5VTWob2A2AAWpEqbYFt5/kv/wT27l8r+pgMs9rji+B3iWGgtGR5CTG1gjO3rtgNjTukJbAtzuySvYbEC3dvkJmN1D7W4vWQjVSTAWbdfKqYwayE7v//q/vRWARQZgmsBMfGfy2DzHzLE1yJHJAeQBcFIdrwS5p14gNoMnONTSHauaDzXg5XnapDdQhi14E3EqdVYuRixQqFw04kumUmr3kkAB8Pi7v/3gkx98938cj5/8z+PxeDgO4/lvvI7//79v/cdigCk5Ns4V3zkcWx73NA6jji1BTgIcNgGqqQ0ANwq4pFlAinzNc4qUg920zo8YK2NnerLwddqepAFdhyXI17SHjiEJ2kA/ZsFI9RJ/41g4tmZjBIpahkQwkwBGEKPwNY6P/u9//wE+x+9oVTMBUmcgO4OXPm7PY5MJShaH1yXA4RpTjW/ddCzg0l5l6U2W9kJ5jjg3CcDSCywdIzWqc4wdsjNOBtqeCBAEKsuAboUoeB46hiRIw7UGvFpWxnPF92lG1sqUCAgfv/2vA1hoMEkJ2RQ+T5CqOTYeX4D00H7sBlDVLI7XE78D17gSNIZ5hfuLz0vgIkBZzg0NaJZ4n8N3c17JDS9Y2w5DNFI2D9J2aXuyJtmYBWKBHm1CVHVKd3tpJ9NeylFq30V1I6jUAMotwJyZUymwUd3kZ5uPe2Fu+A21oOqxOHnPCBpkb7n7JkFNAiXnU68wGAvsAKAEtwzDfAgnwk7UTe66mHQSIHrGW1lqDo+BnbsE0KTagsWh1csexnkCABnaGECTwHYCl4ydi/8fC2j62ANj63R9pLeY7E2GiOTmGd4DQOR3jN2ESuYZBMcs8PA+BVpsh6ElVbi5Jhke5Q6Kc8jt9JKZAQAlIHb1Ml4ADXasXqAiweVkxHcY0xRgWnrsHuwNjwC3kthGaxOlaWLqTRTHI7tMsLaHQI2V29A8wKCdAeAy98SSoQM5MMN7cY4azHqfK1U/eja7AsvlO2nAN4/9/D/pSe0HamcHA0NOpry3eE7DPR04JeaOqTYqa0PFPM+ztrCxrdkp8OTtlACLqScTJ5SeTCnDrWRmBNypz5HAMgVTyqmCZGk9bHglx57qHku1VG5e9JimWBtNCtLr2uteS8+pZJc4P863ALaNDO9m0aYh2ZlWDXuAiJxAeJ6j/QQ7j5lNmWZ0xdI6MyXJ1vCoGdMLSztMd+zn74bDYirTQooVSUN9ak5KVj5Gc9AAKx1Ueq7ngS3CPVbvGCBoaLDgbsbUmTG2Kz1paEj2dmttM5uLmXnq3xSgIhmTVkHnO7av/k5tcqANNbexSUcCP1sDxNrMQQ8t5jz/pzUInFfinMJxsGbHAI2z3LnkRMHNBaBQVeB7a3dNPalSjgAZEydVjznBTALLFA6CnAo6pYNgLodBzZwosWe1OBK0piHNHNIZRpDUcXj4nw9soYauAdSeLDaEScLdSU8QeWNbPKNcoKXuc/5PxpktAWZTex4ttjTEjgk529MOswLqEtdZ2rNKVdIca7OcUBqgpIbifZZzNtTQDaid9EIRPKxJwShsvO8XfvJHk7umBh/t/bImleV11bvwEgttKVCTG8FL9sBMoLbwtZaMCtoB54RXGCE1/yRQ4rssJxS/mxkMKSaZMJOEGrqgt9MEEYt6XyVNX/Ibv/b7v3N6vwQ2uWvS5mV5k6BC5nZe7XWdw3AdoLYeUPMCsGuYvdwI6QDwPv8zP/xDp8e/+pM/PH78599wfzu1DG7soYauR+188NRO6f2xDOS44RAsLkwAfAYTQt5cbZvQ0do52xlrmEmP6BoKLIb6uey1lyppypEgN0VtP9OfwaaM+fuFX//cMK/xOCT6O7/fMsMEW1sW1KrVTgATAU0CGx7/4Ld+84a1EaBo2C+ZiDotZinbWTgKlnEU9A6MlUHjlh2McxFaB+fyR3/6/jC/vSBkWQGE9r6wra3MlibpumlLUCyNwgmACfHXX/zyaYJoYGMkuJxkS2YsREjHuIyGLbI2C/gwT/E5zGECmjW/c2oowzwihWpFHk8CT4ql4dG66Zq1YRJwwlhpLqlASk6SsbYzq8JHz2YnV9Uxlgi+nTrwV6m9U1TD8MoGtbK2ElubFbIktQ1PUiljrPSSKLIQbG2JuDSCilcuyGJpkqJrYIOdraRirXYo1LIzGQzstYdjAUoWEpTvHVtDbUoVNJcmNXWK1ljVU8ebyXZ9DNi2aqW1VFKRrA3fl8sjxYaL+Z7bpAdQSzBWbsR0fIXDYEWqJ+1eFkuDeCCWY2ypNCf8T3tIWz1iVgckeSxWTmXEuKx22wJukye0J5LKh2NPkCrF3yILUI4BM/Yy8Borc37wvrCkem0VGC9UyAM17RTIbdipOcIQJ2cjD4fB3GEc9Hh69J8LyLvp+jknCSZNivq3VluwDMWpBcNJZpUE10nwLSW8p6iWUcKUpmCKLBbZYkuzYsp0z4JUeSGrdHdLhooO6vbsbDSPpOxppWyN8zgcBithaam4tJSDIMXQGOKRqsdWCyQ6zk3mBrZ2CpL2vNpMham8kSWhFPLYvap1ENAIpq2subRUVGnPi5bNrzQeksAGc4kGNs3WSlRQzEnnN4fDYO7YNO6IraondzuqnB6gSTW3xn5mJR6X1ZIvE5kYXc0MLnX9hx4BjYytpaS2LiU+9tgtfQrkvSGA9LovMkNAFk0ocWDI8yLYeMAG+eZXvpJkbJjbqQ2Ymo7jMAhQmwvUUg4CThwrNk2DHAFN1ruyGFqt/UyqE6yWKhPbp2iXJ8NaikF3dOOV46jGK/hMy7FlV6mBoY0AtCla48l7k0q/K6kA45UNKgW2lBc0E7MWoLYGUCtVPaXK6QGajD+rNcqTNdHwO8Wi8dTxmhCDMS3y8H7Zpi7XFUlL6bFfjnsY2uhdHbvBE5yvWtEX3CTbLwU2boxkUtY8JbDJINxau1oC1MJZMKeToCXgVgIadjcdcGuVL2qpdcUdNuei7900V2ZB1NqWJMCAPd02Mz5cNTM+LZTL53RHLpkzqxOzdXgK3396NI99GI6NApD4f2uvUcuONDWg6ftTy6gl4/c8o/humE48YMs5UDLVO8JZMFd8Ghevt8Pl4tG4w3mA1pK72QPQxiwyHs+qJVcNbmBTaOunRQUI6/6mDIPIiWzuO8TjKYC0js3za43Tkx6/sTa02ns1Bth4XVLAhvmM7BjLeZCy58nQjohXWxDUqBbW2NOkDa2EobUAGp5nSie76iOBdsxiy3mFS2w5EtykkFUxH1HHcVHNrhUuJgLdqWGzOJ4EsrGl12X5nrGsq+V+aUZdC2ySsWkQStnYSuLVbKAOUJs8nEOmRjHVoyQ+LecUGAtoXICpkt6pSHGoDt/6xsPxb775F6fnFuiWLhp5fZozD1T8Fp7L3pcyJEUuBG4YsrqwFvxfLx4yW9nAhCyuRx8HqfaWNpROXV/cI9wr3DMURai5X5yDdEC15I1SXSwFtpxdjf01wlmwEKjRm+SCmrCnySBFLzGdpV680kVjVYOUwBaCRaEHgoCtEJOp2ZqVdM2kfh1eQADDecpKJ7gOOH8t+J14xP+5APE5+XkZdCyDjWXX81ZwS6cFld8vAJoe+E0194vX0stbTjkPcuW5CWwyji0HapDwgC4EapzkvBmlTgIvsFaWQG4BND3Band9nBN2fD3wmq711srWxhY11N5bqXLh2gGssNCxiD749l/eOhgGOQ7pTDD4g+XgcwQ73CN+t1XjbkxjYKlijWFpOL8rT+1l4LfXbkJkWjXAVjrvuEFwUx8BauEBnQvUdNecFKh5KqF0CswNaCmWxoH/zcXWdNaDLj8tGRkm/9f/+L2h6OPNYAiGJ9ZnLu3tAOb43QR8qdaNidbPRM6PYmlj2DXPR4YB1c4/T0Pg/CZbC1BbcYxaNufzAmq4md5Ek9/TWqFWdqeqZVSccLnRYqMrieUrLYNDcMFzgA0YyRUoeTFlOiRDhWeYMXDie8H43v/al4YFS3CTXuWaKiljHQQDo08MzDfPCZW7V9xcW6t8pIANawBByt51yhWNRFhVIFFfUHuyYtRygbeYYKxq2xvQOJnw2BK6QaA4qWqZARWtRQ3Ngb+VkqNtjmRKjH+SQOaBkXzPyTnzzL704+37D8Z3vvwPRm9del2WvS4JvynopJR05ODYltrpqaEtm1xrjGEJsHltIwvtjRGrtlSMGkEN9hrE61iTizedN7LVm9aqdnKBgIWUDrxXq2KlMVSuQyWRPM1zxCKR9j4bdM6v0z5GpwCdAVaMmnQc2Grs4aqkEFkQvYySeWtbWwsTyYENjofzLB24DrX3i+fF+9KyydKzm3KGeSp7Rj0PUFsy8Bavf/v3ftd0d7caZj2WVmt0JsjWLBAOfEaqgqXAZsXzyYWuPWg8R2k70rmeABqAHcAWQEMDP21u0pNJT5wUvkcufIAcjonfeWZz16xQMld6GnnOsj2cxUTScVjp+4VHHLN24NpoAJ6Krek4SU97SAX+ZtTzALWpQc0ygMtofqssN0MEvMoeU7I0LmAabY+NA5+lGlZybO9aeb+B5/iiFh+OUl3E62RjXLAEpjGZELw3/F04hxf73QuwSobIWD7eZ+n00ep2jT1NnsupyuzHH33Yer8A/LxfJaxNs7VWYPO8vKk1EOrnQp5Pj6nJ4FcrFk1HcY9tmlEaGsBFh4md8prVDnwX2VFqsXj2RxmESpZDgzIB7JqdHU7HJFOcOglcAibOSZco4jkCNHi/pd3IArWS+LSp7hfZrNVrtidbKwE2aiva/BJZBQuDmlSpSl3bLaV5xrA0shfJNnoP9lTwFkrKA8rfQfCQoSUS0PBYwzZ6J4HzuMN1lA4FwV7xHmvTytfivy682KJq1qqkuY0oZQvtkbSv54UsPGBnFQSozZ73Keti1RpIW7oL5dJsOInGqJo1KqnXLCblLGBOJf53dgYclIH+/N1e8cw5hcyNwOZV3LW8vCVOgjnvF651Tl3voVXkNmC50UsNBHM7mNoCTI3xSXpHsqh2a3BtQ6OKm9iguQaO5TFHN/lfNkExwzTGpWpNAWy45rrLe64/QclGhGuXCoLuPQCwKbY2Ns2tRIPR7SWDqa1A/ZRAZXl7ZBmesY6BWtvM3KDmLZIUU0s1QKGDwHK4LCk+Wzufr1d9V3ZEX8P9orpcYgsd2ziZc9+zr+kyWwFqC9vUPHrd09OpF0dprBMmbU0s2lg7TU0Abq6xMD2dY+u7TVHdl+EwNZ2sSgJvcQ1bQm1anDy5jaIkcLrFcWDZ1zQrDFBbWP303PS5yrhjuqeXgpqsRjrlAklFr1uLo6STFOPi1sTSdO5lTd/PElDjRjjVRoTQEOby5jaKXOB0a2HMlH2NamiA2gKghhvOrtmWHa2nY6DFSWABGz7TkwXgu3TaUDGoFTQUJmD26q7Uk6kNti+HYVpsrTRFSt6vnl5rAGWtw4WB0z1ATWccpEw1UX5oZlDjAvY6WWvjZy9AKyikV+S962GM5m5fGswp49RK+31KFrg2UBtsXyao2Wytto4ag2/H3i+wMzpbWpLca4tIlsZYejZorKkAtQWYGmt4TeU1mgLUJAvIVXrIOQRqkqX1wihhaQQ15puuTf1MMTWPrbWkSfF+tToQAGheDb8lQE3H7Hl9DuzzCfVz0jg17+JbrGRNoCYXZstCqQ2vkKyWKkzK46mBIRX/tiSoeY4CydaGxsoqDai2SgeBrYWx1VbCnVL9rAnzcM4n0qSmBjUvCrulA9SUNrXU4qwxSLeogje2xYzH0wK2MUUqp4hTw7VnLmru3GXcmo5nbGHYNTa2sap7b0eBF+ZRXjYrmNrk6qe1gGVAbm9A6w1qNfXUWst636STFbI0HdYxNlm9J0vjRlBy7ie2JlrptVZWkTmhJRkHrfXv5gK1tq5aAWqzMjVdNXQKQBtbQ62llPeYkt5WJVWIjsZPAsMlUn8NDoOhAodwBuTP/WCytTGl10vCc8aqnTVVi6cM8wj1c6JhdWe32qpN4e2coiR0aRMPmdfZwpR0JRNWAy5labpA45LpUtfpUceKc3/JCZVsrbUvK+2LqftFVt0DxKdyeHmNtzNzLEBtLlCb4+ZPpYJKO1FrOk0xS3te2LWgcFV66Jn5jPHkjVnc+P1U06vO28kJHcvWPO91a3+CmnzdqTZqzxsaoDYzqMnA0h7J6kuooCk1tNVIrys8tLK0G9bz8Ucf1oaUjL0ueGQ58ebzVmyNG1NrqzxPDe3FZudQPWsbPEfjlf52tQdv8fbO7RwbwDiGsbGctawsO0ZtocfzpHYV2qKyjO0CtgxOnQLcZNXZVnZZ4gn1MlJKzQa4DnBc8H712uTmnte53NAAtfFOgdeKpb3W3aSmyu2snQQ92ZpczKWlukt6mJZkD7TY2BDeIEt69wA32ezF6o8w5py9LAPaR1s2J3m/euXIyu5Yc8xraWvM2IsfCGxiXYZKaoDV63PIxilsQwLXkwVkniGcfR+nCLjNUXav0u6c4rWKk2pnSVxara1KNkGxGg/X9ibA31exez3P2VBDNbBNXaK8ZVOa2j7M9QOWBnaINZU4R2tdPog1fD9Ap8DroWepZ0wC3AjG80jmNuWkkO3lyNh6qaI1YEa7IjMpJEMbAm1Hqp0l4AZDPtQxyWDYN8ASMhzcQzC+E5jx+zqCWU4NJbBh/uAa6q70c25K+h5OuRlz4wOQ8Xe3MlYb/F6Abheq6wuInQDsaY4JgUkIxoBdlzvQ1MzN6ps5x4LgcfCcC0H+3hMbGeHtHANuOCbb5uUEKuZ18PFh2vO8lCvXwCbvI8CNCd1T30t5DGodUwKa/I2YN3QMeHa0zvJAVrdFtfJhSTWMO41UTadkbTKXjpOF5zF256Mjwvo+/D7a9iR4E9B62tFabG5VYyJm5p7f8/G0fU3alugIwr307kFt/qi8n5LV4xi6nPZU85OVbajyz61ZaCa3lXSmpx7BqDIQkOkpNTsJJx1u4JQTRi8IaZ8A6OD4bGLhLYyUsLs5vgeTH98JJsrfNCSpE9AuLK0mFWpyBpeQxc7reXilvyUI8F7imkNwDyC191UCG+8lvo+bkr6PvR1a+H7aymrYJ9ehXH98rROze1ilDe5iHHxoATBpW6F9hZNF9l+Ur9V4m7gbkbXNoY5KTxInKw2wFC6OlOAzWFBSbZBOEV2BQgPakqCxBRlyQ52eBvpeymvP68/7SpCSwnvN+8hH+X1TgZkENAaKlzAz3VCaawyflwSDr8n1OK6h9afeWY3drTTZnIAkLxhel3FZEARZYqLhEV41hA1gR8UkhO0Ff+N9bAxbAnC8Ub16ftbSfmmYrRV6dHOufa1yrg3QXmxuh9UBG+aXVf67JKuk9L4SCOcM09CAllubXEdck7CLcj3K9Yd1ied4HSWguHaxJtn8R4YlVYDc0+KsLcfOJOqTcdFAjAvm588djL9v7TS40Pge3IRc52sNbHNmH0w+gdcOaJdz4gJZ2zlyLjFQecvzQppBSgCNaxNghHVpN3E+OHbSg2kbxXcQ5LA2ZfxhWbjPAra2izPgKRdEyVryQHP80HMNrH4GYnlRCXCpmv17BDYuwhYvp/RYTs2EqKrgHuQKPPZ0VNRlSrx4Rbc8L2gHzPU4ZaFSpqB1WZNiTvGaYm5SwyrpqTE7sOXKABGRcfK3qH+YfCLjOduPeT0wZZDqFoGNtjQG1kq2UesBBMAMIRWd2ZNVfpwxai3J6TUgSlNGHbAdrsqA16ija5kXsuKGB2hmU5mp4gI1yD3/zfVZkCP7sDigUX8+p7ccFlGFeFwAKtliUUXYDQEbF9zZIXBoAjTsngSbq96kne5Xqms8GdvAEDoek31Kac+p/V1chFDlt6SO1gDauYz8susT96mwGc3DIoAmW4q9BFIeRqG7DgloneA5YJu6Uu4UYAZ2NsY2pYs+ctccC2xS7QNgpcoUkUnrShdjAU0yAG6yJaW/PTvgVlgbQ1BSNjTdF6MlNMdao2M2PTbhzqQZPkxlQ0uqm6eLddnlxsYy6ddS8U4lE52ga8Wy4X+0Q6wV2IYMgefHIVxjJADoSracWLV5l0zB4vnQG2Zdc21HkXOHnrb6Yx+v7rNcHLWVcj2QxgYysLYVgltJdyhd2qoltlCD29i4Q94/aFUF/VAfZvFyciG0VFOQFwI7KQUTCBNUC16n8L0lTI6T0iu0uESoR63dTNvOxu+Sh+GayEUg+5KeGXdZZgDuBewzMsRGAxjjD1PgRuZ2OvaNwdkeeC8AUQMa5ybtuuNZxeHM2sQ9Wcs8SfVd4HUpATRvPXprkuuyZj2mvM/5EuidnAceoBH9h47jNTaLy3txIXBhsENLYXzaN7/ylUHwt37fECJQAGys2uoBW+/eil2YmVY1OzpaZJVWCQb8W8Yr0Xutrz3DaWR1Wi/N65ST+/nPn8Sz+fDYzOHFQmRcFAV/kw3i2PIzem6WNmipYRWn0A94SMU9WnIjlJVirGt6XczykAWz0vVozQcJcrXsraLI5utJAmtbAE3+QAbX8oLJi4K/cdH++otfHi4gnkNwYfVFZyAgL2TqouG9VjAgJ4Pc9ZZkZaeg3SswO04WbmGpbVZApkxV43N6MlNgxgocBDQKww280Bvr2FK8wE7+b1jI3T26L6o2mJtUS+cGuJza+VIm/pAFNBnwLtcjHuUa1OvRAkB+VoJbi7fcA7ZJ7GglHbJvbC7Pj9YuoAFNXjwteJ0gZl3I1A7BndYrjy3LX089MW9A7KLKAMjgdbuK55vYO0XGVmDTuMr58+KMJAuzwEwKg6YlAOaOWxIbWas9jAU33DMT4CYEOW7AXgluEg8vrEWuE9x/j3kBuFLr0dOgPG2qxA6Ox8x8fOiqdmLSvHhQDkX6uWRmKVBLXUB5ET2KfLqBjlFTL2DNLqbqSGUBmAQxLIYbIJs5lYjXpaV8OMGGoIQFlgMzS7A7y0IEtfmDZCVTxdwVxWE9Px8A7vneeiDXY27J1nae2mkRD70+MO88QCPJ8NZjimhY31djB6cGkZiPr7uEbxA5SwyOpx3sz79x/OhP3x8ujKSm1g/PgRrFu2gENxwXwpw1DWw4jsfWdAemavAyAGzIAb0BscNxKSCzJhIYjuWxlMCVqiJSC2QeuMkCBtYxZbUICWovHZ4OC+e3Hm9ZHEDuWWRojga60vkmO817KrhWOyXJ4PqAeIDUA9T4HVzXeOS6LAE2b502sTUrBYoTO+dN0oAm7WMS3PRFKGVqFqjxu/h5HJfHlxdRqsOe3i69oTeTr0CGZOfLJMaEHsB1RSBmZRdYjhSyLjxa0gPIciDnHVOrXdLOu64k/hcmh7mggU4X9swJ3++lQWkniV6TXBc09XjrcSyocT1K4fHlmkxdOzb4GeUN9ZwDks7mVE5ePAukJDDJC1FyET310wJECWz6IjI41NrlCN6yBtuVcCIKwQQlAxt2IQVgay4DxCBICfLaY7lWkYv6yjSywut9Oy+OL+zpee7cgJ2WyxxMNfy5CrAVG7nc5LUGlQIm7bQrJRneWq4Ctku4UMqeOoql4WIxVyx10047kbpopeieuxilF1BSXXkz5a5lBaBabnA3KDFVuWBDdcy4I+p0JtzztQMa2Zqc8PgNuXm6uutvgR3nlw5+TbBqq4s916QENEgpWUitR4hnTsppXdaaTM1NXw3NsLUSlpajjFLtHKOHa9qaUlsZBuJdOJ7TNVs7DO5jKzfxxSZxXF3V1t6qJ3ZD6TyhwX8LoIYJr1VQa0Pa5L2x5p1j+/TUb4ulacBJeTFr16MEtZwZqZStec69IrZmeTxrvJ3U21OUtcRjwgspxdsRPFDz2Jp2GjBfUNPb3sGba1Y9cZ3khAFI9LKXnSrCqufytR4inQZX0fM7q/xLULM2Ykv11rY0j3Ckogq0Ey63HqXamiM2JaCWW6dJtpbyeJYYX4csgYTaWXoRecFSYgUIWuIxNe00sNgaHs9U/rBrUNNq+BKq5xigkyro4AXdEZtO3avcJqyZmrU+U+pnbv2lQK0EB05EI7O+JJg7auhTMUujGlZS5YATqISlWY6CFLjpXULvFKnAXentMYNyDSP5vbC1VEDyGID69u/97vF/ffHfn+T43nsn4X2A8DW+B+8f6yHVzU2mqte2tJPB24C9aiQyjIPOu9R6lKCl11wpoNV4Ts/BwYdijSJRzeN1kYOgZlHTIJmLQM7p4haYScMkv4M5gdZ7dVpHKi4mZXgt8fjuYaFIJ0GtPY0MC8CkwUsCmCXWeyXAlbI3bVfDfdySs6DU9olHa57KohI505C3jiRgEfhS780Bmw7pSJGbklJGkq3ZtjWlglqqJ92oJWWieUI6Xsy6KCUMzcs5s7wvepeROwxvQkmgn8XWapjqlg3RcqLUgpoGsxSI5cQDtxLRHtC9MWzL9nnl1LpsULnKLPgOTQgoJWmKpalRVi63Fp5DiV0tp37fBONaXs+ri1WAolj4Vma/rLIggSeno5fo5J49QH9vSbI70zK0IXJrIQItnk+5+4Px5EANDAqg0wPIcgBXCm7yvu3JA5oLbSiNzZNJ655dOgVoOUdfzv4mK31oxjeUmipwGLCitaWCXrXYs+xpNaoXk9WtDH8LZFI2slJ9vNSbitfLopcPZunpvS0QPUlwjSSYl3g+YQebCswscMPxaj2gaw7C7a165hx5WpNqybvO2eGs9eyRF4vI5IhH7jpc2dW8ahyldgmeSCkVtQyVWj2tucCpwFx57JJdwDKY722B5FQar1QQhUAzB6BJYMNjqQf05Z4ddgJqtiZRaiKyNKlao75HJOSatpheiR2O/y+1q3mVdga7mmdPy4UzyEhoXrCSnaDEM9oiuYDeElDDjmfVFdtraEctU5tS3SxVR++TqZ1tvl6QeK5ceQ7UakmER0q8/5VU8pAqaEoVLbKrWfa01E4nazAxWZyu4jGJsWPBbTyoHYbIZSsQd48qqMUAPFBbEtBKgG2voGY5c1oyfTxQa9GMWtaml+8t7W3Ek1P4iaOOSruakw/62rWnpXIfZaK4rMShgSUXGNv7wnkFJIuilhNVAfYa2iFbyqVAbQ2AlgO2vWYVpFRPLOySHgw5m9rUoJYK8JUanC5CYQEbiZYf2uGAmhf34iXHSp3aMiBOfcFyTG2sy3i/TM32fsrqHEvY0FpsbHv1fnoaxLVZpNyZtxSo6VqIFjboXG0r4Z3EKlHQtBzUhi4zIkLfy/iX4RtrALUSz0oK1NiEZC+G59I4tTm9nGO9ojpObT+gZqtbtZkTXtnusTa1WhVUrlF5XMnUkvnaCXU8C2o6eNFjaakyJnNdsFxF3JrGD1aAI6m+V+99bxkFeGQc2hoBTQIbzpNdpfaYUZDaaGtyXFOgthTxSBWgcEuGiTlbBWrWpPBATWf9LwFqqU5TpapnTl/fowpquchpu1kzS9NqqM79hOxhA+K89VL4auajZ1dbC6gx/MMCNalp5SvifuodM+dzLKhJ9XMuUPNUz5K8spJ4tT17QDUTAECAAZ2o/4pBjSLLWu+pSocXbFrjJChha3M6Czz1U1fVSaqfBaD2YKla+oJZtZlKQG3qXSDVf7CGpeWC+/Zkp7Fi1aTNhjbEraif0jO4J091yn7UomJ7gfJzsrWcLW8SUEtdMK/W+ZIhHanabKUOAou5lBTh22v1BwLEGj2fUjD/4CSQ92pfns/b4OixKrbF1pZcpzqAV+KKFdYxCtSsfDIvTq1HV5qeqmcLS8s5C/aeLqXZKX4/AGOtKii9nxKE91ZLzQO10soctWxtKhU0F3wrjytxxVrDqTztpjg1nVFAkflbPfPL5gjjKE2Xsrr07FkFpY1qrWyNLE0C8d6CpK3g6B4lsea0reUatMisAjwnprgZBWVxardpUjkKr7sqlXZgz9Vrqr1QYzIIWkBtrwUjvY5SeL5GtkaQ1X0vcb61xvOtBUff5Hy2bNyXtetV1inJ0x7D0DyREQh+7mdBpY507uexKHPeQ/1c0bhWMPOKTcps/3ZQOwy9BgFkuHB4xEXcc78CBnnqXgUM71gTsOFcNADvlUnL7lFyPo61G6bU0LHrVDvwSivlFlXATdQ+HGqqWVU6Brd4QQR9Lq8s1029ZEeQYObVSu8BaHqB4xpAwNBK01H2VgMfz0+qzkryPy3nADegvQVHSxYNYANo415gPvaoxpyr3mGV9i6t2FHT06BGu/Js3lcNWDxQq9HZa9iaVVgu1SPQ60cwFaDJizdQ4cvYc6s8aVsDQOi0IywoOoiWBDSwRpyb7vW517Z4EtiGHrSZdpU9gc2qXOtV0yltn9fK0ipKD/n9CUp3vtJCkak2eFZFXOviWoDWEmRbY3vYO5jpxWNNGmlfWwLYJKDJXZqMjRN+9/dngjmZIyUlazS3TnuwtKo+BVbl29ra/LmaTbUgV3OBWj2dIeX18AkmJ7vVBWTmcgpQ5dSAhueQvbXDWwosSxx+Y9bpWA2rKEYt15m9ltJLYCtVRVtlSoZ295P8cs9hgrAYGxPep2RtQzT5e+8N7nvdBq+00XZIHbBZLGyK9VtrMkoVcjVA7dYDWtMiby5gkxcb5xWANi2w4RpbwAZwYd01glsPgLtqPH2plyaBVAMaK8nEHOgLbli/0pa2BkArUD2vGxpboMbJ05qKQY9oC+rL92vbmgSzmMzzAptO1QHYsFIuu7LfVC8tEAmIbIlHMLMyO2RprJgD07E2gBvufy+A030+W/KyrTaBXou819abxniV5IXRRsYSMJO6O75jSkNpSN4LTDuGV2uOr7NqLsCJQEchI+PffA+BjB2htKopwzbwnAG2MQ/mc0xogMutZ6v95RjtygtEdpsZX4DtqZcK6nkQeVF0D0CmRcgUiak9PiG1wHaOleJmZ00sCXBWcCQmJES+H+DFz3hNagmmJycFQxpiPizueZVrVgKeXOMy5WlcUHxO9RT2tJSzoGfqiW5/ZZXoTb0nZCWxUs+PmFy0a3lApDdGApj82+kGdKXeMlOAHs69ZnRsFeBK1/RUHepNe1qNCjrVxYmJsq18RNraAG6cIxCAUAqockKg5Hdh3p031EOws40BXm9NAWzP93peMgmsMZUKGrJflRTzAkZ7ABxDL6gukmkRpCj6Nb4Xqim+B9832M0CzGKutaieJWytR+E9aSsL2Rdz4wAYwfYGIdhBwLoofA3/53sh3DgDzPYlY9Y9HQRk8hY+vcoNr2gkHnsk0Ybcgd2tecTcCvGrlFSztBK2FtHbIWvLWwzZMUtz6vwV2dJKbGtjSghrF3Dc7JCQ+wC0MeudZYZGsbRchkGPEi8BaiEh98HMnx8fLzLK4+nZ0q4yCArZmhtcucdifCEhIX2FQbmtaqfVqrKJpU2ZOhUSEhJSytJ0qSlpS6tmaSlPaGt36JCQkJDxNdOc7IGxaigDJc8xSuGGDwkJ6cfS0s4BI3G9AdSePDW0tu19SEhISI6lodJLVY5nL9saqypE+lRISEgvQMsUgRzP0kpCPGp6LZ4A8Hvf+WqEdYSEhGi1E7iQKkH1qvfwKivUqqEAtdbYlZCQkP2ytETmQFsIxxg1FHa3UENDQkKmye/sqHY2qaHhDQ0JCakANBQATcSkHZtj0koGvjylhkZQbkhISK0djVWOZ2dpOTWUjTGiy09ISEgJoBWEbxxfzTW8fgasYBrdfkJCQnxAOxTkdnaKSesRlEuXLD2iAWwhISGaoWWaqEzj7Sy0rz2lGBuLSgawhYSEaEDzm/QsAGg5+1qooiEhIW0MbQbHwFhggwRjCwm5d0A7lADa06u1jBywXXlFI0A3JOSuAO3jjz/6MOflHFUjbQlgY7jHOY7tEMAWEnInqU+oko0yZTmVc3WAVgNs+IFDf8dQR0NCdhuygYobbFi9CZWzBdiYeYDHcCCEhOzXIcASQl7q0+oZWi2w0c42qKMBbCEhu8njpLrph2ysxMvZCGxPOXWUDoSYFCEhW7ehHY4FDoFtApoK0H1IqaI1RSZDQkLWy9LgFIAWlmZoCwbWzlGy6Krre4BaSMjmQQ2A5oDa0+y5nEsAG3/82RsaddhCQnYKak+bcQiMBTZeABgXw64WErJtUEs0TXn9aq/D8orKxPeYHCH3LuhMvlVQ80oJ7ZaleZVzAWpnZ8H6QjvmmmA4DlRwPPKYl45baFDziGY1V/L9v//tk+jXhfzgjpvbyGsnJXOtHq3X8F1aSu4l76e+j3jk68O9/OTDXzt+/7ufgWCd8PmV4D0U+Tefc07wdfE7pu7eRps4PJ9WXNqrvQ/hDX04q6MnlfT19U08L1g5seQEeVnY6qaLz1mT6vbzYhLw894EkxNnEON1+X1a9Hsu3zHl9TYXhne+Gigd4LwCAfEevXhTQCI/Y4K2dd1K5Pn9U8/h2+v5co3Xuu70GtGgZ68vOVeNtab+f9bEuKZf1vbcv/X/A1rnYjiDtcuzAAAAGmZjVEwAAAAVAAABOAAAAQQAAAAdAAAADwACABQBAAgGBYoAAEE1ZmRBVAAAAB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N0fsr/AAAAGmZjVEwAAAAXAAABNQAAAQAAAAAdAAAAEwACABQBAPi51YUAAD2rZmRBVAAAABh42u19z6ss6XmeNvoT7J1XDmgRMVl4YYhkQ8bOJpDEJgstrPg6EAzXTBYJeH0XFoTAhSyyCsZIxhbCSsADwQaDdcWASRAmC01wuCaeVUTIIkSIeDI0o0znPNX11Hnq7ff7Vb+6uvr94OWcPqe7qvqr73vqeX9/7nMxYsR4uPGv/u7f/sL5137tRS+vjLzA/2OWYsSIsXcAe//TFy/+J+Tp93NJ+ve9f/6Db70TsxjjUOP840/evcjHr5/kvVjkd3LfeiCrAbAKwXFexKzGuJ8N8ARUPXC9N8hnn37zfD6dE+MN3h8zt9N7uRyYXYNbPNRi7Bi4Xl+A6/z2PHU8HSdmdlfsbC0ws/IqZjvGbcCrB62//tEPP50MXE9sDZ//q7/88zPkGtiCse3hntfaypZkbTHzMdZZ0LR3PamE88Dr3IHXxz94e3774Z+d/+TbXz9/4/Wr86//4s+cv/KzXzj/0js/df6Fn/7J89d+46tno5a+jbtwc3XzfAsBkMYdiLEsmE1QHQFckL/43ncG4AJQ/eYv/9wAYAAvyJd+4vPdT/yNgr/hM3q8uBuPB2jB2GIsDGhPqmVBZYSqqKBF4IIQuABQBC4I2BjB66tf/qIreB/AL1TQALQAthirARoADOClrIvqooJWLXCl5Fd//p3uGDi+AmjclW0HYs9uYEMrSYR8xJg2rN0MQOaxrimglRIFSAgYYKiftxs7BLSwr8WYwdQMoAFkADpgUVNBi8yN4KU2NQiODXYGFqiApsAGZ0XcnQ3u/3ZhG6GGxthC9eycA92Al5LqZAtwWfAiu8PfYCsjeEEAmgCxBq/qm7hL66qdOwa0TuIuxVgF1BS4PEeAgheA6/t//IedXa4tJOTkv/+zT78Zd+ohWdqIrWnOaUK65PnIUIjhqp8qBDCojMq2EMJB4Jobz4bjkfUBHBHXFt7Qle/7vrydNbmiTfY4Al1UCHnAYQEJLIueTwWwucD1nOP58Ws9Fo6t8Wv4HT9H5wv72uJjj86BlUExvKmPo4KWYtSmDT8F6pLbqYAF9kfnAdVdvAa4hgr6uLa0ALcYCwBbsoJGZ28jc3PAapQLivcCqBh/BiZ2xdbEjgZ7nNrxGMgboPbwtrTwqsZYwMbi5HwCxAA6amMbq6KnUe4mmRdVyev3Pw8Ano2Bo/Mh1M9VQe0cEsD2sHY2VQ81A8ADKgCgBSkbXOs5Jmza1CXJXUAzPFqP6iCIAN8YCy18GQQ1BZ4rm1cGpGzCugbYMlTEvj8yDFZlaS8C0IKxPSKovSkB1ZhNtYNaSvUEG7xmgaeLLS4YW9jTokhljEnqiZQgAmuyQEVjvnUaeEB1rU62A+AofWpFYBvsipdimG+6nwerxhsAlpB4YB4U0C6OgqtIf3goAU5aXcOyNQAOAJCGfgVAfF5j31gs0qqeeM0AX2YmWNa2ljqa8wBfclHvPwD4gUM5wr726CpnDatSEIKwIKRXXoieUBX8zSbNE+jU04r3XTkaFvaG1sbqhZPg8BIxbIcBtIu6NWJntoqtBSwCks0DXao8kaqvrmNiQXXBVvyFGo3vfpWudcmIeI+hL4zRU+mO1aute1NpwkkQbO1RVM73rKoFxqRsaW4pojkyLiR5WrzzlCb1e/mvqXCU6rGjwOE+6TsALGxrxx420Jaq4i0ALFfmCMA2yk6YqII+d8d6EvwuLBVzoQn8z6XGT7NzXgPUIsQjxna2tHMuD3NqUUhb5cPa1HJCUCl4RpuAomekb0vVQnIxeWzth9dUz7Vng1YxcYDwbYBasLUYq6ueqnpdezm9emoeSNGgj8+r9xKbe4rgGNYzinNM7Trle3XrHCK4DtaK0+5YFrS96r5Xea83VkUjRi0cBg8FagAJbmLruSRo2Sq2BK5pRSHbGNNUULM2M6rZ3rV6oIY5IKC3NJlJOjhuGBoSoBYq6EM5CWhPsxH+YCcL1lOrBjXLGC2o1ahzfSDxCAhZQQTf83K8cTK+x1TnODgwh0YVfXNDUAv1M0DtcZgaSgZZULtuX7fMQKiEU5JoeVAzNjStIMJ4uOdjnrrvOgXUcuxtT7msAWoR2vFwTM3GmrmhFJUFItnoWNUvZUq5ah+p6h0toGZj71IqLRspM8E+BU4EQtvez9rUbFCx+2C4kQoaoBag9gig9npK3iaBi/Y1sDxbfUMdCQxiJVgRPGYmxr+tAWstiWTj7RRwcI32+1t7Gv6mDWbUpoj5S6WJXeXJ3shhEMG3AWoPBWoplc8DHb5XU57IuAhIrL+mwGVtVmQ/Coo5UBsFwiaA4doxcBqAxQsT4TG970/PJ/737FzIs1ZPhbWAfCsVNNKk6iUattwrqEm+ZypGy1bNIOshSBC4CA52U5PhAAzY/T1duvvyHhyjVGctBWpWnfVi73jNqhbWfv/asJCiCnqjWKgArIhVOzqovW1iR5lGKdz8HhvDT4CNt+Hx+qKaXQz17BAPW5cFIXMtb6bY0eiVtGXGWwtc9nP3pj/nW3WCVJYov0lJowfrIhWgFqD2+aLnzm5YG3XvgRqESfK2HR5ARgHIqogKQiO7lEmT8uxoBEgeUyuG2PixSlB3C1Valdey1USa101ALWLVAtQeDtQsi9JN7TEfW602ZTdTmxu9iNj8BKpUihYB4br80NiD6JUKr0y3mgREdtFbNltxrNc3ArVwFgSoHRjUTDI3Nz2dALa0thecakHCe48TjnHlHCBgeizQqZTxNgXOOYBMOT5YmUTtePzd2Oje6Lm6/3Vlhj55NzdPe2r7F4Uiw1FwbFBLRNwzh7PG6I7XykA8xsdNzXAIp07Z4CSgyshjK8vzjOxW7fTYZKmzVSqboiVGrwT+V2zzhnmgYVeLkI6HYWum0YnbLEVrrFkPYs44r/mQOa8iPaRkbVeZB6J2WlBOxaOVVM+WcJapifEtcXahgkaaVIwFQztKAyoUgAwb1WNzap/ygIUBrc9eTz+w1+tPYNmNVTvpPU2VTkqBGs6lIERva+q9zJYo9TNVB8VeYtUitCO6Sz0OsF3UuDdkaT2gvEnVIcsluDM7gezH82hOqCr7JuftzKmd5biz53ASZZNWTab3V9+XUmf5fwL4XrIKwgsapYceFOCMZ/FJzaup0oENDnDQ4om2h0EyRONS1/+1VX1pjM/ZAktqZ00wrdoTbc6qB5xahcObG3ye9ddY6WQvJYiGOQzwCs9n2N8ugaa5JHQyFCarY3MDLGxxxStw6b2Ife/NS3OTRCyX9dqyuGWpYu/1eU/nFgZaG6Bccby9lPcOthZOghieLUsT1QksXuAuS2D73s96tazUbLmBqb2prYo7tQGzV3lpL/cxwjvCnhbDsWXRyO5VpsiCVyk8IqMC2PAJa5RnwG9F4O1bqtul/gULeEnf7rHbe5Qjivi0h7e1eYZzq/ox5st2Zc+JDcbNeQc9pkaWSNsdgKbE1PQcNaDWWp5pjyqnNyJuLVjaww5rH8qFUNCQXttBCmDkdGJ/LwFqb6yB3/bqJADVdKSy34vNjO31gHl6hTQb4tl2CWzhNAhbWrC0RObA3Hr+TqL525prIWPDNdHLWFlK6I2N0ePnPIdGvjrwWCVnIcmrWLwb5XyG0yDUzhgZjyMzC2q6KrUAm5ehkLKtWdtejf2rZNTn96I9ztoGvXQqC2oWFL2Qj93e48ggiPGoHs+pTY8ngVomnisHbK2gRvugV/Kb7LGmOY1mUyS/U6ihoXbG2AWovUmFNmgtf6/bek1gLOuctXZeGuLaJBvCUz9zqU+pWDdb3NFrzpICtVS9uVvXUws1NAJtYzisCJvbphUxF9ITbGjWUfNU1iTgNNqfbFAuU5SSqUoZ+6Dtr8BjEsBtb1QCqsdiWT/Onju8oQFoMW6tmhh2w1Qo/Hy2G51c4Mj11HxW0U6z6vhbBwJb9bG7fCpuzl5bKpUrVXcNf+P3T1Upcb/jjVOlHlUN7UA7AC1Gz9Zel4zzZEXY6PT+pZqfjNvknRbJjfQqjpTyVvX6tIqIl//pgZotpumFuuyppPeDA1s4BWLUAZvtMqWqn7WnKaC5hvuZm72ilNKogi1j2lKhHARGfMeU+qmg5iXYu/0/dwxqBLajqKL994jqGzGy9rU3upFtTTKbXbAVoBnwfeukKr1OqapgbLZOmqqw2h2r1MVem8wQ4K+CdO9EBbpn50EPZsHOYrSzNhrmS9UymJfpVrZYgblcvKOX6h+tjE77NpBxerayVEYBviPLD10A/DSqEHJX9/rOgK0Hs0h7itEKamO2A7aW8nAWGppkW9Ct+h0ywFaTNZGyvSl4ud91p06CArC9CjCLcfjh5YOmvJzWDnXNXm5T5rpTp01T4hKoJVnahb3mbXo7t6XlRl+u6NUeVcywmcVYnKl5XZRKuZ54XZvIfguV2qqfWuzSOgg09sza9LSd3hHuvYDb+1s7ExTEIjQjxvIMx0kzKjkLpiayb6iSXjkK6OBgWaNxbF4ajDvgPwiQFW2Xly5Vr3rAeZ+AR8mBlACVJ6/6YweIxdgO1JAXqbXGtC0e2Y2XKpWK3L/p93LaBuKaKFMr9j76ALvzJGYmxm7VTwad0sNJsALbsf08cylStwa1nq1Vtw0MQIsR40BDmQtzQhmEa+PQqMoxfovxarbL+24akzwx0XQ2wqnvcXB81TJGjIdVQRW8bHluW7cMDA5sDiB33T5uX95B2sVU4s7HiHFsYKvuyFSRk/k2ZjRGjBh7YWxv3YDajt3kVLn9NyeJESPGBmOPnqQewLpGxG5q0lDQ0c/JjBEjxiOxoedYoGTAo4n5ebXXuJ5cTmaMGDEOzsYATnOitpkPFzFBMWLEuC2bubCyaNgaI0aMQwDamqVe3g/WFiNGjKMAWtRpjxEjxt2rnEmJGY8RI8Zqo3cKRCOKGDFihNoZwBYjRox9AdqtW5KFfS1GjBgHYWnB1mLEiLHsuJEtzZOo8R4jRows+3pRKFH8St6ziwYWcddixIgxBrKLbezVHXe2DrYWI0YA2d0DWdjWYsSIMdjC3j8AkI0kUqhixHhEdrZx5H+wtRgxYgSghcMgRowYjw5ooYLGiPF4NrTzg0h4QWPEOPo4iHcziknGiBGjUztfPRCghbMgRoxQOwPUYsSIcT8s7f1HA7XwgMaIEba0ALUYMWKE6hmglp53/d3KV7/8xZd7a+QcI8a9qJ4vAtSWGwCjK/nS3/wW5Ve+/MX/Bnn6+1l/T8mv/vw7gwzvN8frfpfzBQDGeHRQe/WIoDbXUUA2paBVAqgtZQSAAXgxHgzU3g9QawOwPYHXFPn1X/yZswJeAF2MALWDg9oAYhsC2Fd+9gud6OubMLsAuRgBavefJrUWiBGoIH/vb/2NVcWC4pLqa4BcjAC1OxCqk9i4MMLPAa4awIHK95u//HOd/JsXf+f87/753++Ev7/5l/+wE/79e//6Hw2/63t5DBVcf801zAU5qquxa2I8FKjBq/jdly+7DYifKcH7to6P43UBCLjRWwBNWdcv/PRPdoLfLVgRoABM+Plf/+1Xzj/89/+kk9N/+Kfn83dezhIcQ4/133/vHw/nUhDENQFM8R31uhXs5gLcVixuZNc0HuXBGWJfBwAHqE0BLwrBAovesoRfeuenOrHMAZuNYKAguCTY8ToJZNzUJUCzAKYqHo6ljKoGrPB/CgFuqtjjpM7N9xD0LOMjw1Ogm8ToFgI4jdFTc8Ack0DKCxw7P0BtxHTw9E+pXZ7BO/W3lKpEsCPgTQE6Xquep7Rh7XXgb8rAwLggFkSWAKq1hADoAR7AjiCnDHYWyDWoqApgc80Ak9hmANxhQe1FDUBYu83ShukcuFAIMCnVFX/DJgXo1mxKC660e5GBYdOnACEFIv/79/7BlWwFYK3ntt8NfyOjo+qqIDcFNLzMCbKwLUGs5loDDQ4ycmlSFsymeP1SUoqiLxnklUWRldXaiiw4E8hSG70WTPj6R3/0LwZJvWdpION5/8+f/lYnev7ac+dAzgJc7QOtu5e9nWsuiOW8yZaRT3ngAtzC03uQ4bEeBYla43lqkbWEJNQsxtw5a7yU2Fz4ftiwqk622rwIFgCRTz/8T+ePf/D2/Nn//cH5s0/+x/n8//5X9xOv8Xf8H+9bCtx4nE/+89e7Y3fnfRKclzL33ApyeE1HBG2nrQC3hFeZ9x4gSycIHSE0W6TYfs36wjGDtR3MrqbsLGVM9xYMmRO9fwALeuTwk4K/q5dO1ZyU1GyAHCtTLyXOjQ061yYGcAATAmicz6fzZZwuIsDSifwf758DbgpmHYjpue15M+eeYpvz7HHWDtcKXinPrIbBqFeZdk2cX4V/s44R2gp7sKq/1idmGchw5yoo2FqKnRHY9H94r4YupOxPNUI1x4Yl6GJs3SQMucDnaeRXRrYEQxoAo2dFHTNLCVlUDzD4fCuw8f1gXjwOj732ua3o/cPc8n5x3mvDZQhevOdcUxoGU/ImW6ad8wLj2HR2EdxS1xm2tjsHNS5IuxjVpkamg8XRLZj/+M8W8QAmwfDp+Pg/2UDNBuF34NO92xT9dc71UrqgUgKUDMDgOLXgwvddmGElkGbOvQSwjUDnaY4xvy3sjWsLAIMHWnefzJpaMgTGPkhpK6wA4QC2exq4YWprsuyMNxwLQIFsTS8eFx7Ak2EZtSom3j+A7sLhFs8MbSKoGFFgawG0Oef0gG3J8BHOO0AK9wLrKAduqn4O4NbgpJl1rfLQLLG2UEfviKHlnqC40bjhHUj0T+ItFhpUDz7tc096XiMN/wpma3gZlwQ0OhNqwEXPPfecawObfTDhd5o1So4Fvgfv51pYe83xOqGBKNMPxnanwwMMVTcHdrbyU5OLiyoBF3dp8eNaBxVzxevkpr+wq9MigDaAS2/g1/N4Dgm+b+lz42fq3EuzblVNU2uPwILfATRbr78K1hbAttcBI6gHGjSugy1tyc6wgDVMwC4om9KDDbLV03xxpnQFLmk1VG14iwGaOfdabM0DN9wrqJhqqC9pClyLW5k9+GANYLtDQLM3jM4A2kY8Y/BSC4uAhONB3ahZ4OrJ3Co9aWBpZDZLg5qwP8uYBpbGuLOVz71V2hZtWWqo92y6ZG20ldLps6Ttz64jXh+AN2f+iCDdnTkGPODgU9Gj++q2J6DMATcuJLCznNdVbRzWk7ll6hFiu9YCNAUXy5g0dGS18/axbFPj1+aCGz2mvNc5lXTksJq4BhRQbSaJfR/WZ8oMAmIQaLITx4CteKCBtjS0e4CW8jC2siXP45RaxKNzbaBm5lXPFUEtoYKOVM9VAXUbFTQHbrjHqTXhqaStrE0dAmSHFAKlx+aoRSTsu6GG3pylXSoouIBGu4W3GHhjLeC0GHKpvoLW557KGhM3xC5tyMzSNq21Qe0S8W/PzYyFtVliTWjJVvasGpUUv9eGf/Dhi2MraFoNJaWm0nvrqaGBKjtTO7lACB6pBYH/q4roPjUzC0sXVc4Ay/9t6fXaBaj1wEJQ06DYRwE1TyVVL7gXEM7wj9T60xAhG2Sr8XPMNsmBLVP57LoNNfS2oOba0bAoUuBBexI21jdevzp/6Sc+3xV71CRiPjVpa/PUTfyP58stUCycW6qae2FqCmprOij2BmqWIVmV1AKK2tr4INR1Yz2Zdu1DPvzt3yl+dz7YMzF2oYbuRe3ET8/TqYCGG07BAlDVUVnbwLB6xkd101tUNoTExpvtqcjiLZiayiMxtZrA2JytTZ0IXHsKiHwQ4+EMsPzkzXeHKiYlmyKOp2aYYGs3HqknnIKQJ7jp3Q3vf2IB4HcsCCwMq46SyvOYmiCfso2o0XePFWRXjVErAMt2LPF2joKpziVvPdEWywIJuvaUnUHr0PXM9Z0LQubapBoabG1ntjTe/JT3Uut08aZT+GTDwuAiUWBjJLgXqqH5pFtnLOza+5nwQB45pGOOI0HVTru2uAYJcgpo+Bu0jYGdybquZWsM84jc0BsH2nrF91I2MI+lWeFTDgsENjYLbDVPUzonlqzCYGt+LQVqqwfA9sfGedzgW6ZIrWTLWzpVKlUCaJFqLhL+kdICtBagAhofyt6a5rq298BjazyHVYMjIHejuLQUS0uVdVFbWurmU7AZAGw19bM8u8dSEeGslWWLBbaW5S7b1dZLVcqlSQ12tY3PPSeJnfeChUEpSxTo9Oy1qbWHhy5UxhKgEdRKjJVs0WVroYLeRvVMBRvWsjRPHf3+H/9htjzQCNBmsDPdNMxw0MqmZIOswsuI8bnVO1ZLKq9Q/zSjYVG2Jsn0OXYyNWldmbmWasd90u5cU4sR8MGm4RopR9TXfuOr3fctrWn+v/RdGYxu13s4DG6gevKJ5qWF6OatBTSqoSgBngK1UVLynCdz7wUrlf+2/Qu42OdmJqziMKhkSmsxxbkOAht6oYHZFsy8+6Igp/GMrU4EfCaVbqdr0DoHprA1ajipwqWhgt6ApdXEpdWAGo2t1hPqeTe1iu1cG8qUbkY2xSsVxtJUqHEuuPSAhp+lCrTjmLVlgK218m4qoNrWSpvSXGVuXic/oylNCmy6FmvsakWHQf+Adb9vOAy2i00jU2OQ4hzV04Z2pFKdCKBT1D7NQvC8XVMafGiQb2keqsClpj9ABlRaDPTjmm7nyUDKz+MeTga0Pt1No/Lntr/TDJUp1W/5oLKxaV5MZA7YalTQXHhHqKAbglqNgwCqZy1Dww0FoKWyA6baz7g4sbCryizP2EClOL0cuAy9AloM+NL9SbMHVj/3AGan+QytoizP1IeOhvtMKTWktflSnlGaI0rAVrIzYo16KmiA2sb2tFTibq09zaqcqQYtVCOa7SOi0kxtudbK2kpOk7o2deesIV9b1eF1qumJPnD0p87j6Nw966o+99O1zmm4kgOMJe+NMnOyttbrhMlC0/gssOF/3//G77rAVusF9RLdA9Q2BrU59jTefHqaUrFBqWofteWUK7v7DLYSuOwhc4BtysZRYABQdI2MhQ09j2ePKd7Hz3pxXF7cXarvJo/hn/s0CBsaz+0epV6/OYDG+1WyiXqsfwqwEcQ8YGPupwW2WrtaKrQjnAUbZhHkWEn39E/Y03jTU08+Pq2m5m5yo+Zc857Tg94zfd2y2bRF29R2bAoUnfr+tBms4O8eUGljZ4ag5IS9MQHCem46Yux58ZDS980K23g6Ps0BrYBmix9gvr21lAO2KaaC3LoisAFgEZJkU6ZqQjsySe4Rr7Y2qNHLVGIkUxkafvcKTLYsvNoNw8WI2KO/+ss/P//1j374KYRpW1PYw1Q1NAVwKgpkbBtHkNIQh1bB/WAHc8Z88Xz2GpYIqi1Uqajqx4p7xPuFe4d7WAtsw/qdCGyptL1ctkEpF5RM0DGTBKhtBWqp1KiUPU2dAjnbxFRAo0rFBVcLQJ1t0BncJFMcB2SaS6Vtaf9LBqNq6IMCBGO4mHJGFU1faxygB4ba6XzJ7lr2Hk1habC/4t5cj1MVO18C2FJVbFPAVpsy5Sa4R1jH+qBGGwjApzY1quQUqC0QWfJUZVJOkhvkT779dRfU8Hd7rc1sbUZjD9tUJNWpnPYcXCuEm0pVTWViGtiqn9ENqkDHgNYlGgPPZWkQXO9ffO877j1jnb4ahs5rmNKAhSo6gc1j/wpsc4Jww1mwEagRgGpAjfXTUnFoBLQpQawW0Go3ixp8ob64O+Tpye+BcC1bI+uck/Vgy1FT3SEgce7AXLChIQBjqGNd6EUvVNPoZMD9wPv4GQiOAxanwJjsWD8xvEbZyLIs7TyEtmhRhJo1gOuZ8jDNaQZ67IGxFZwFAWo7iFGrATWmkmAhpgBtjlNAI7JbYtC48LH5cwNAQJWtdQNOsa2lGoeocRzziM0CIIJR+jkUw3hJPZGQjKvx9L+3H/5ZB3ZUvQlwtp/ElGj9OSxN2U/6IXQZYHHMSqk9LuZzathQDthYQDJA7QCgxvppWrrb2h5yXaembJSWpz+uB9dVM6iGTlFBc2Evtc1vWV0VP8nInuPZruPKWHqoRq4+I8cEOOBctnHJVWPgSjDIpgNVeDtzamdKDW25V7magC3OA2+t4b5hT+SOHaC28xg13EA8UbWUkGeonQNoth5VjbrBRZZyDqQGmWZLmEcp68KLg7LsjGyJ3lkFnVF0/xUDE2bmiX2vBtsCMAXg8BpFBmh3s41talmbAvYUQKt9CHEwS6XFozol3c0L90jliuZAMzc/Eau24EjVUCvFqIGlQTWi6qZu7yUAjUBQ6xjAeWkvuthkTufWQWDT71MCtZxDxaYKaXVVbmQcZ+TIUHZlvgPAh3YyXCuE9jYbo8b/470XsDy5Ab42HQoPM08lrbGJplKBSqrhFECj6cArkFCKMZzqtdaAb/uQ5TzlyEDEqu0Y1Bi4aQMiU70H5rC0TI13N+J7yuawqqiWHS89/YesiMxCVnVTG+MCdAb7UQ8ylkEpiJHlqTezJAROAhydDJpNMDrv00+8x7Ig7d7lAUIhDitpIsBxU97p2kFVtOaeTQ3MtYzbM4eUennkQC2Y2g1BDX9DPI6l4fpUnxvqUMPSNKGZm6/WHlMaMKZzU5cyD0pzZatAkFWA5Sp4PYPZaQAyzjGvI+fMsLX3PacJwzvUdves8p5GCfT4Xdsc8lpS+cA19jRlqDQRlBw5LQ8jHlu7l6VMBnNiDFN23quHupmngnoeTO0WKVK5wMoa+r0US6OqSbbDyPPzouM0MKQcc8vZH3WuVI0bqmaQnfVAAqCjOkUwWSNBX72s+L1zTGiJInFSACw412Rrng2xZE9TNo05ncvOUuooQ1dyZoS5bE3706aAjfOk64L5sG6B1AjAvU2KlEZZJ71LCzRHySX/EtAga2yMHAvwNkmumgm/B0FK468YX0aDP+15U1O3pla4oB0Sm5CsyToTwIAJbCVWmnoIDZUuhKGuOZgG54V9LMHWbLcoL+uADztbSSVhdwymtjWo0diduoFzgmtbyh+TZWy1OVQl9apF8Kns2ZqYV4nNfgHg50oYBLQWY/ea4EYWRRV+uMYe2GBDBctIgYBWtfXU35r4szUeRrleBFM9obVmEmuKod0xoYEEqK0NanrDWVdevXe2c/tS3dKzFL2Qy3kdnNqmbpZGKk4pxWwZiKlG+HGIRnu81drA9pyBcbpibKng0gIDGVTO5e9Z+XgAEE+NX6ooQc4kM0rT6hlbgNoOmBqZk3VjLxVc22JwVla4F1Aj8HqG4VzzFTK2lvJJW4iyYFuBlyW9W4og3hLUAM5kii220KVqx43Wq8T5hfp5Y1BL0euS+3rOAkltDt0kW9nTrCrjqZ+efWbcI+C6jDb+BhsWbXV7ADTeU85tSzepnE2N33Ep73SrXW1u4PQc+5oXERBM7Zbqp/HwLJV2UqLzuQBO9Xxu6SiwQcY1oDawNKcvAL2dKWP2LZkaY/1S3dm9ums1joItbaE5R0HJFrqkGuoFo0f5oRuBGruWlyj10oCWs82ksgdgxF9jsDBhLjzAA7WhmbHJv7SgljNk3x7U/D4GKbZW6ER+FSC9VHyal+xek/JWEzg9NZVKs028MI/I/1wb1EwyOxeCNjSx8WhLZAwskUWgwZZ1Npv2J31pc3ghHTXNhPfkJPDtXylQO7mt+kqg5t2zudkf1h5HMOOc5jzJnkNsKWDztBsN83DNK8HU1mVqLBqohvCryhQLA1orqHkbBeAyP2zg1JQDagOVa1iaMrU9gtoANhmWadmabuaaJinjPN35DgFmgNSGxawFaqUwj8y6DpvamhkFBApbn31p4+oSoObVtprjRfMKXeY2hu23kPN4eo6Cmk5JW4pWCs71IvU8oTVOHu9hNAfYAGg8TkuMX20fjrn2NS8/NHG/A9TWBDWPodmYm6UBrcWmNqdyak2Vjpbqt6p6jjuyn/KgZuLUbhF06wXJ4jouaVynwrWfrspXqwewBVymVunQh1Dr/K1hU7MAr4nvFdcUoLY2qK1Rk39uNsGam4SqYAtrsupLLUvT/MqWKq5rB9/qvNV0jmfndlupgyxorQKRUwtFllj24sDW1lMjQG0rUNOsgbXUztr80lKFCrtJar2iUANTIRs5QLPJ3djgJZbjsTUyxFuxtetS2qekg8OyNdtBSR0Gtd9He2rW2kQRGuJVW25l2Wuu55waGqC24vBKD21le1iqJDQWiwW2FjV0igroOQiqWZphPJr/uTWwaagFHwL1136+Yms2pW4qU6ypeuu1Ydy6d+tSamjUU9sI1EbVBlZUO5dyFnjR8aUnP/7Pqh8tgGaZ63MYR5nleOBAg/eUXpmLJrJLCfE6punY1oRtt3wXMuWSo4fMeo7Kvpbns7XqTIDaSgMAktu8azoHSiro1A0+zhM9ZZ0DreexT/lJLC0BbGQsrcxjDqANUf6ScD+HrRHobRDqEo4eztGcoOW1vfgpW3Gu10aA2sLDNl7Z0jlQCmCc8zQuqTSthmYvm4IpQ5pGNAXUGP+FTbtmbTWNEcPvQ2R/K6AZu6DH1lrbGnphJSkP9RzAXyNnucWs4q3pALWF1U8P1DRcYYunmec5anUY5NTQcXXc01DRtVbt1NI8ylxnszQFtqHi7GnUJ2AJcFMwG6rd9udrUTlTdkEvJ1S9f7XAxuvENSqwsartHLXT1v7bcl3bhtxX1xcZBdW2speDPE0awKsDMKRG9a+L0dZPN+IWwKbhHXM2tXpDARJsYFKbMWD7YFpAA0Ox3ZnmgpttgsLrLfVLyDETBbOhnPhUZplQQ22WAb1/BLba69eiBeyM1ZoxkJqHqd3a5zA0MkJoH5iLVAAu9yb36bBX+z2MPf0wjM4CWAqspgjYEsCN8TxbApztjj23MqzW2i/ZrLSRDOdBK/uWSgstAxSnEbjZruo1naSYZXHVZGUOO2twGnDO4D1naANVsNr5LzWdqXmoLVmduTaUg2YUAJl+9zlruPusAN1hQkFGIGYS0pe0vZCxcWPj5rCk86ZPOnEcbFGqh9+ZhQQ7QJfeC1SzSknri4GbtM1jV3Xt+ZmTToWTTlVUc1e5zp6x2mR3ZSweuG11H2saMi8BZvgdRIDfk9ew1ndVRneXTA4XfotYJr05uFlDEckNwM172utCmbJY+DkCtz0mNgFTaFoq2m4FbqPu7OzWrl3bh9fndZhkwb7mAZs+pHgvdf5VvPvK17YIo3cvabfCOXgf19QweHw8+LW7/S0yRQBydwFuKYP+1I2sC6QFGJS9YeNvbp8QSg/7SGpT1Ai/N6uS4JgQVbW97vQEtMXsaFNUvUrZ+tpoX2PCe6qngd5LsBrMO+4BQKj1vvK9vJc4Ruk+rvHAZUBwbXzlEvsxK3t1PnSq5gQVkyWU1bbi2V3oAVQ7TMl+pXYKdShs6R7nQsWmwIIiIOnm4O/e33HN+CxEj5l7ou8B0O5FSsBm76XeU4CRva+4XwQ//oTgPXwv7yWBZouUPq07WANmnk1UbYcpu+hUs0tPhF7uStWsZWfaoJaTQAMxBfYV2GTwk4LXSI9BACY7g8MWo8X8SkUSbxH3Y5/4c6S0+LkxL4B22k6da1JLT7sD2lpg87zea93LLZ1YfO05bVL7D4LfuU+5d7knpwLdLlTSHDtTpsQvSHc9JwwTo522p5SytgDnhUBoDXYC2y3i2taSMaCd9wdovd2sC9PobW5LezbnAlvOxnaPYgEtVWCB+1OBbPqevNTfs0CnGFAKUbopaysBGqkpvhS/oF/z/TTJrvJsaB4DHCP07VNJgY3pQ0cANuvlrGZCI6P+aR2QkZptfPBg80zJ4ZwUZlL7vRjg+/TTVvS4V0BjzT+PKXF/Mt1r7H0+V1dwKe1JrkeQF2JAQ1Psl7twBmgQqY22ngNg1apNzwb4dLBPBfWQ0n1+z8DGstwMVK0GCQltAMCwFNGiqqGAi5Ye58/RNS/sAMDv2EijEktVwHZR2xmge4/gxoobudxT/n2cmndaz2Fk8mK5P4sB61s4EQBoOcO8duIZ0n229G7JRmIXJK/0C9XiLSt7rKduttvP+H4F/8kJ4xlw0dxVsoXrLuvLnlNLJD1/r1Pz+mEC/D0BGxlarpIKVc3hHm1s4+T8wkZXxdrWBLZSuAYTeJ8rg64YRFmpVrFnpXeDt67BtiSg4eegbk6wn9kqurMrYTgxapr07pkC+JQe99icuGYE0JiqpGuypnS59z3wO7MP7gHcvJ6eHqDxYXJbp9HlfvOhl61CsxaweYCW7JLUuClaYpqq4ptk4gCyKcamNcf2DmwjdiZ5l5OqVpiik34j3wa1TcAsZ9vU2CZrdx0bqCvOPVQNOV0Bmn4nnK8J1Bx1FA+QvTsRUt3Xr5vHnIoZJovvx4la1ao2Ns8poJM1NJblZLUU8ONkPH0GCxN2EGwM/OTv+hoyVIvITaZsNlBd2hLspN2qdFErmIExLJLkLZ2WVE1Jmg+sTXSUBfD8dzbopQHa2jP5ANEOYNZDDlDCAn/+nt75xwPfh9VC9LvQfnex655mswq83qutjbZhrxZaNaDpfur3F/ej7kXvtd2P1QAn84tjVVRWfrkhoNVvtNEXf3o/JwfAw3gY/ARj+PD3f78T/M64GAreh891m09vRqIGGM7DAF6v8fHe1FBuHjgCWK12MY9hz4gwh/qEtHXMNPQGc84HDIVeLTX8eiyBaWvfffncns4LAiW46bnt/ebaYNiAVgdRoBytzbl2IxOWoirpHgAuVbD0uqDlKb1HeiDiftR555xzT3I94H+6bxXkqsHN1OlTtr1K9d1ca7omQDNf0k6cXbQdmP3271wJJpMAyMnkZuM5au1IVg1luZdbeUPtJsHGUTBb2jPJOUnZHTWDg84EmyZjszs8m6UCGgXMWENsvEolGrzJc2sGip7bq8fW+rCtn7NncANz8+7d1oCWUjt5T9VGmCIZABTdU9yP+Jnbj7pv7WdbwU0dPSlVFGawVfoCFNE/wcywEOzEUQZA46T1LG1ga9/43e7vBDH9LI+VBDahuamqpLdQQ+1mACvDRhlCLNb0TgmwYf48Fuvl/ynAeJHi2syE6V4KaCrMocwlVtvcw9R5VwW0DLjhNe4ZHkKMcdsK4EoNibWln50Huy9Te7JjZ85+JNBZoqH7m3tVtamiLTyjVc12HKTUznFN/VNZP+9fE7T0yzdNYGYSOZFdcK+c114DdXevmiw31Zo9FnXBc9FjQ4CRjePtTpt5olQ9x31trQlmK0+wekgKyDzxEv9LqTX2/7huHGPwvm8RqmADfZ9e417ingLgUvd86WYplu1eqZ0yF6P90XcJy5EMkImOUGT2pEc0rHRqqQBqzoyiDr5MBsLL2SxNvUk5OjuwJd7gN98dJsDSWiud3p6ZQP7PO4ba5XBeyJCWY4CNamiptv/SAEYmxmuzm+JWFSty8+KVy7HVJzB3mLdWMPPAjexN7XGpyiXqWa162G5RlURKK+EeE+TA5Lx1MRXotEeGBTUyHI1JVLsz9wf2ZgqQqkhGgWioDRR7F+fTfVl60HrrcbIa6oVv0IZCl3/JdjYCNHzxXn0kuHmgVJrEFKip4Rqfx3lVdBK56FJ6u3Zh8hZgjSiAKYiN00huBGKZ9BabJ0jWpdVDCF6UnHo5V3heK6x+QbVLzSLD+rxxXqlXQ46OsRqgy4mWkfeq1I662Mue7OyAsi9yJp0WUMt9ftj3vXh7MhdOU+ik9nKycyBHZ72bSUDrQM1OSv/aA6ap6qd+lsCXBLaeleBGWKcB1VD89JwGACoKFiSEwEXwGliY2F306b27Ejz9fNBhYJvarAVYc+W/fO23rlQvxrxtnskyEeSumJOsJbXTUbxmMd4+HTFWZ0/y90G1dIBJnQRJ7Smzl2kf18/yfN6ezNnXUpU+wOhnsTRtCZYDNH0a5AyMzU+HfoJSEzjS/fsngt5IyChYMNF+btSyrv8+Govjqhqe7BHAMpvNOlCY+L9XUKNoQ2lqE6OE+TuYe1sBeFQdWO1PIl71DdqKWTiCLM0yNGpQul9KZKHFcVf8XE86Oluy2tgq12YTWyuztPxm1SdC1sCYmcTRhKj7+OlYqQkkqKWeCD5bS6uhz/aZ8xXTunnV1hVy8TAfAAc6CWir2jugadyb10P17u+NF7kvrNqylxHxSGhOuj/X2I9V9vH+fHVq6Ni55wFbM0urNcDywjBpWcpaYVwcGRgl0C9rjLQg2p9Db+hoAkUNtQukyn54oOqvdg7YBGQNG5n+XErUG8qMiD2qoEvlTHp2Jm+f8gGeZWkT9qMGY3vvL6qtok1lQS2zRqvYWiourUbtVFDLqp0Vk2gnMyUlUPNsa3YCLVuznlCwl0l5g3cGalYNx8KZAzw05C/93pwKqqBWo1Xc671inmSWpck+VabmsrQCU8vtxdS+rQE1qq9dgHlVHvcpWfAy6Qn14tKojozqUhVArcqDWRnbohPoRSzblB3PMKm029PfbXJ3ic4fapM4tkWGSrQCjYITjPi4F+dvf7soeB/ePwfg1Avasmbv71759iWqZt53tja1K7WwVye9NDgvw6C0Z1s9p3h/zX0qhXi46VOe6tlin2CqRSkCuRXQRnmgclybj0g9/iql4+k1nwZXnhZpl8aE6Knf/943Cr87ux21qpQekHXOmQpgSwHcFLvaUU0H3PhegHRJ5VY11NrFNMTKqplKQlJ7LsfWPKJh7d5dJlDGWWBDPFJs7UoF9VRPpsSoJ6Vk0ByBUP9lNE4lp4vnJkUnxjumfYpYe1wy4b3wFBjsFP3mfwRQqw3lIOjUMrJWwXFbwE3VMXyXQzHsjP2XxnN9QKdAEYzNs4uNAE33ljXncE8XTEeWlCjR0OOTAWZDOwqmkqQK6nk9WzY0L0gBSycvVeUhZyeroq+OPcA7bjbZ3XhYPIfBvYQITPV86tO/BGpUEcGoprCxWuFxGY+WAzf8T3NClbkcUfW0+7Q2MoG513bPDXtWWFmr+Sh1TM/JoHig6Y0t8ZSew6BoT7sq3VKYdM3t9EAqpat7OvuQ2F4CtIr8s6EGf+GGW8bS6ii5V1DDnCkg5EBN2dlaYOaBWw1rY1rVEZ0F1DQ81auGlXIOUvnXTSTCEAnP5p2zfXv4gPcy6b01/CipgnqxHyO7RMnr+fR/rZZRZR8zujV19pHa2QBqNYnuU6jtnqPUl/Cm2SdfKpyDgLIFkKUkB2xH9oBqUU+rSUAuJqJT1R5NhUQ17bd+3xK81P5m7WdqHkqFZVXvURPSkgQ1z55GPT3nQdKoetZiyrl5rX3MDcFonFhvkr0yKLWgRne5V/3hiKEd+D6YI8vULKjtAdDIDFPAdlhQk2ID3tp8bqJyKjrxZnkqC+qoF/yu/yvZ0rXCTs4GnrOrDSWJUvY0d1Folcw+Z43uYovIpTywUtJ6s2RqrdWB2vPT0PMuHTG0o0b93AOgWXDzgO2o6mfJNFJrT8sxtVJ1nNl7NZMjqhoc8WTInXaArWRX60I7Sva0Un6nrcShwFIdXbyEZArWVUUtFxbPEUM7CGoaka+gtjdAy6miFtSGvhn3DmqJh2116IpkFqRsalNBbe7+tBqczXzQa885t65UUA/UUswklRyrJUY06Xyqvr40U6sBtVxox5FBreT93COgqSpKcEulSh3FnsbKvlMC4z1n3hJMbQqrc3NKJVDeFqGwMWw58lEENbsoUnlkXsa/hm/M0deXsKlly3w3OwuOlXrjedUIagCKtWLQ1vCK2pCOQ5gLpEGOF25U4ySoBbWt92gK1KzYNKqcJ7iZqaVYWq6MyVYTZiOjcyW+pzgLxoHIx0y90YwC/GQc2t4F13nkjILcg3aII61Z29KL4FagpoSHQbmjoPq+ckdSDRVQyzI1mx6VWhQlUEvFsGwyYRl7WlVgn0mZ8vT1w6mgTtUHZQBbxqLNFc395APoklN4Pmx8Wut6TIVebWkiUqY2C9RK6uccUCvVZrolqBU7TDU+GY9rV7tOaAdAgAHdI6iRwWi+5JFsngrcrZkuHlvb0plnTURqy0uBmi1EMRnUvAnzbGoW1GwKxRagxsmw7uImluZUrfAit48KamyRpzYp2Kn2Dmq0q6k97YhFIr3eEVNU7BJbWxPUvOR5a1NLgdq1o8Dfo0Wm5j0Famqd2zzMqjZbK6mezSytAGqHdBY4qSds5rF3hsaYNd6rw1W+deIIr4nHqRkoPba29T61ye4pULuqgTgH1FIhHdr6TnsRaPb+5OT0idHMOQfBEqlDhwW1TJNnfN97UEFtj4Jne9rpECza83wOKvaELBctPmGBbTWtKpFVcFWNp1DUdXZIh+sSN+22GAGs3ZhLdc6XehJ4zFAT5VtZWqm66GFzQBNlbQAUAIy9ghnWHlgagdiytKPkfHpMrTY9qiW8Q21riwJboYai4gPxJNcbtMr72ZpRoMBG1PRcxasCm9RS8zL+a4Nta8M6jrhhap5+ZGudXeMOvJ4js8m9V1QRbzzLy9vGzXNArQbYFtmniT6/HkYMxSBtF62E88QDtUuaVEvuZ0P8S7ZonFSlncLOUhPVGpeWi+DG05Bt79kf9Ghxal6tKvX60sa2Zt20qbY09r0kSzuuzfM5y0XX4yy7oaQfeWroVSPiGfs0V+hiSqRCir0uDmql0kOpVvRehc3kBElJYU/NJaClEmFbgQ3nIQPAXAwVgI/YgEWekNoykGCBv+0F1HAdYI+qKrMv7WFYmtN0BMDG0A6sxyE9as4676t3pIBtKO7oVOLI7dOUfT0Hai2pjKmE9qH6bar0UDW9lYapNaBmJ00n7qpUN/9m2uQVGdqcRS3Gc/zOxTNsloMVivRsa2Smqu6AGd1aDSWwQuWkh3bcl/Z4pgFdj1QZS+0q53pDc3UQbUkhWw8xZ1+fy9JKDViyoDbOK6truoKftWyt1C3KSq4t11zHQGohaQu92UB5p92lCGy0V8Ewfytg43nVvsTfcX1d5dSFNvruO7ovvB5LpCRXsbp2ny7B0qrrqXmVb6+C+0oTmNHRpwBcTX/BOVkDIaWuPeMQDwiYERnb1jY2qpwW0Gj3HFKiHuDBs2aQb6o0UWsv3hZAa8rNrolRK3Vmb61JpYg/BdhaJiMAbV01FMyHDzeCCG1XME1o/au11U06BVTltAbzR2HTq6q4G+1fl5DUEKeWHgWpRsZYxK1NYbV08NITYxs6BKCtC2y49wzxUTZPLxzY3BrgpvXS2I+VqnAA2vqMDffdayC+5B6e4tTLNR6/BjXHA8qn9BRqb7vXTJ0UrzNNV+pXniyxmNcBNQ/YFFi4Pugd1tprLSCnEeRa1ZaqJuPQ1IYWgLbifRdwY7XcJQBOP08bWhOgmcwXr0t7sZlxTefnWjqba4uXMjqqHm+BLNjZ9qooFxOb8hBoFNyglrJqLj3YtV3ZoWLis2RmFsyo+uInbb1HdwzshblxLeT2cmlPzyUkJdXzqplxyq7WWjI4l3mgk2INi2y2QMEmGthCANkuGBtd6RqMbMGNhnuCkgIdBMCor+mAsJ/zHq4M27isxWBot7C3jcCo388qqYbi2khl0j6WjlopljZSPXN2NS6oJYIa7cTo5Hj/CyDbZ6wUFim9T5a52ZAgAh3jyghaKqnIcDJAgtmFnT1AvOCdsbiWPT031CinenaZBFeg5tjVtqhPFcB1Z/aWfuBBh3XB4FcyLQ+gaoWMjcfDIr4UVjgFO7szwFsjB7ZJ9SypoFioevC5GyPkOOAG1QLgRtWS6ilBrkUAkDgOjqfMLMDs/k0YS+W/VqueOba2WOE9frlYnAezt50GgAP4gMFhAUIIdinB//leiKakBZgdCNCm3kNJ08x0jzp/rjRSbA3gNrXUSYDaA9lYrsYpI857wxwRTG2ug6DFtladNhWgFlIwKIcjKACtxUHgsbSsLa2GrQ19BudUCAhQCwl5NPvrR0tWZG5maS22tean7DOgfRQ3PCTkYQDtg7keT63622RLc4At6XIfShK1sq5gaiEhjyQfTSExtgSWm+epZYYWZ2tTgC1udkjIw4T/TPV4alaTxSE32HaqbW3chixqWIWE3DqO68iFSid7PFPDS3TXuvWD0yBuRkhIgNpCBRS0pPwiamctWztko4uQkJCb5xfbxtqLsbSSbY1xI0t0tQkJCQm1M9VIfFJc2mYhHhfg+yDCOkJCQqzaiZ+aBzw7hKM0vJM0qaHMFfzs029Oil0JCQl5SLWze72ELa1FDQUtfIQWZSEhISuonn2DYs85gNeLqp01hSQXiV0LCQl5WLUTdnntXFZVAHKpkeplQDU0gC0kJKQF0KDhMbd8scyBpdRQFge8VCo9R/ZASEhINmugFL6Bv31uq+HFrtG+NmqrF8AWEhKSALRC1sAyMWktamgO2DSNKlTRkJCQFKAle1psoXZ6wJaijGRsDPUIYAsJCUDzAO1mdrRWx0EAW0hIyBRAWzV8Y47jwALb0FE7gC0k5OGdAimVcxeA1gJs9IpGgG5IyONUH+FQQEsxtFXj0ZYGNlbMvcSxnaKyR0jIg6Q+oUo2ypSVGNruAK0G2Bigiy94SakKdTQk5MjqJituZMoI7UvlbAU2TalCM4UI+QgJOWaWAEANWlmu4sbuGVorsPHLDupo9H8MCTkEQ0Mep6qbd83QPGBLfaFkWlVISMh9VtrobGinwSGQyRK4T0ArZR6oKopJCLYWEnL/5YNgUgJZSWYJbJ36dAt1dGjgApQPUAsJuWtQg6cTgJYCtbuxn81RR4Hq+NvQ5yAWR0jInYLaKQlqd+UQmFtkkj1Eh47vsThCQu6WqWWqbrz83FGHVUNZ7XJwFkRoR0h4EQ8HaodlaakEeIDabp0FWy2wy3k+Ghrb8vWzfPDZcxeuD84//vi1NLDR/38weu+jPiSu5++jzDx9kJnrj2QeP6qaU71/qet4fs/lXv744/fOP/7k3fMffOsd7BP8HAn+172Hoq/t/y7ifK91PZ9PAvs4W2fepNDjLVVQ6NidVxTq6EUlfXm5OZSPX19tcrPZL4vhshAuN767menPXR9DFpQVs8ASC0f+/jp9rNL7Pnl3zflObwznep+BMr/xdQ4vn/kos4k/yICL/cwHPKZzrSl5jyDPNbH2Gr6az+H1+ueed83DHvngCmDN/vDWqezPbq2M79Mn7/aa2JVs/V3/P7S554CziAxQAAAAGmZjVEwAAAAZAAABNQAAAP4AAAAdAAAAFQACABQAAGTBQ1EAAD1eZmRBVAAAABp42u19Tcts2XXeHfgHOOA/YGNCNxEeaXKRQ3DAeJCeBJSBQThtEwK+mnhk8PAOYrAh4IvxRNiGOMJwRWZSnNF1FHjdONgkoNbEBrepDOKJBBGo1det7rfyPqfqqVpn1Vr745x9PmttWFS99VbVOXXO3s9+1vezZzsZx/fff0fK//za7/+TZzHGX9fPfvTe8cc/+L1OPvv4g+NnP/zm0+OLuL4xYrRebL/6/vtP4PX6SQ5nOSrh62/O730nrppzLR8/ffcCXifQ+uD4+ScfHY9vH4/uePrf0/vj6sWI0QbMLBArkQ7g7u2agVV1oNVjXRK8RowAthgxFgGzuwC3C3hJ4BoLWk/ju3/17eOf/enXjq//4Hc7uWFwT+pozNAYMeoB7dhcdgBsV7XxiXUl1cX0+P4/fNSB119+6xsXAPvD3/6t429++ReOv/gzP3n80k/9xEW+8vNf6N5/GU/AGbM0RoylAU2wtu0C2scvymHr7SOA6O/+9q+Pf/PhX3TgBeD6nd/4tQ64AFQALw1g+PuXn7/b/Z+C1/E5+d3hOIgRYx2AdnEqbA/QnlTLBHiRdRG0fv2XvtiB05e/+LPH937upy/gRSDD6xq8PMHn8X19FfRH78WMjREjt3DnAbTNMbZO3VQDKiMADGBD4JJsC3/jdYJXKYBZYjG1mK0xYqyHpUl5tYlrI2xnYGVgYgQwgtcY0NKC75NqKZ5Dje2FdwRTixEjy9IOC4Da6p0HXUyZABMwJhrvhwrVUs+mhv/hOHAcwA7XcxL0vaAf4Pxi9saIoUYXmrAEoG3AvtZ5O88DbImgUwJatKV5zgAwPoAXhOEbsMv1WVneIRFOgxj3xL7e6dRKSj8j4ND9ff3fcTFZMVuToAbGBDACMFHdtMCLwAd7G0GLrAu2ODgVXPaVGAz/gDe1NyLEYw2koL/WIqtmAiBbSp3cI1tTwCJVRwAawI2sq8+2hsex6UG1lwJwC2/owkTh/fdfdYHl6bV26N739P5g1EMu9omJHTcpa2ZrN1kCbx8ZwgHWNIR1pdKgOnYojgkAk+yQgNo7bqRPTcvE2hCFwxkIg8EVANp2wWwDIR59Z8GQAcbWZ20AJNN+9gRO3SISg1kGOswDnw9Qm/C+9002zed7gJuvyx92AGidrJmenyprIDXKt3fBhgbpgc3Z5iVBDf9nXBvA6pTfqUHw+py2O+mIwOfBFgPUJtN63kRY0zIXfzeAtpXc0FP1DaRL9UFKZgvcsCg1AHwMCyG4eR5PfrfOMMBjD/wC1FqtqVehpSx38d/sCtA2lvBuGfEJOnQgWLY2sCud35kCQXy3pXpGhsEk7GxJknDf6ujiIRh3Dmonm9eVJVkBuaaH8mkgtMN6760KerK7MdVKqp4AuZ7qec4wCO/a5tfT4R7rD+5T7dygfUHa1yygAvDAwK8HwMt6b595XVVPzdLAAK3vnTt9qgP2x0/f3TqQrpIg3Buw7Zalbah6h7apWSqlp1YyK0G+1wNAjwECRJNjQmA72xQ/6AMpeilsL05u5WvpflTRXdrSthKEm/CAWrYvghXUSJYnAlPTCfB8LtOmIPJ/Mtldvg8A11dFT2MKBmVVK9lqqfENkIPDXZgTzsbMY4Da8nY0rfYBrDSoEYTg7ZRBs16+KP8va66lqnjInNIb9fWzH35zVkBzWOKlyYyUhZPwN6TtvLkHUHu9d1Bb6+6kswqgRsqCkLkij63LE2mQM50NDVVCHTvHKr63PRROXa+y5c5xPc/t/+7Myxn2tTtxEKyaqWmWQgO+Lgg5BWCVCs9hitQpmdRv5aFantuqAYCbib1tcQ3tVg29A9VztXRbOwVYHHIsELFEkRZWytWi/2dVyO05JgaooGe74Ytrh6y+Y0CXXzLB1EkTo21xCQfHpp1se2VrO/d6rpap6bxPVr0tASwJWlZ5Il32G89LxWKGN6zpCYzqGJnXhyEdknKNybsm+ssmM1pFp6PjpoQSxoSMbcOazuukrfdEeC6C1zbB7u4E1FYXp9ZXvd4+YnFaLE02V7FAyypPBADAwgb7oeBvvJ4SvAdeT8vb2nMYVNRZS+W15kCNrJHXxgJuKfL/N6rrRLXhFkp/ahqUe/4NuibiwakGIuXVKtneXYDaCi+8VSRSsyS8JgtCStACUGXVrgHDygkdCmq3ns23j/h+K3XLCjSWxTJrnCF0cNzE3TVWQ+/EdFMMjqthcRvfaXYDajptie3rWoNWbkDda8HUtBMAIEyVEsI4u1Q83lgHx01tuEq1OQjBsLpui4PbPdyYNdoBSkDNT1vKd2m3wBCvsWeBV73DiovD3z3WkwG129i7k3pNJsbS5Veg9NXvEmdIsS2wcYL+HUQNbDPX9A6Y2jo9n0I1A8BoUPNSnErURwbRygWtmdJt8no6h7QG1HTsnZWWdS1zdAJbD5i8RjPSU8oeqfrzZimlRiposLSytbcIodi9XWClbmsJalaOp5eMThWRi1napwBcMsZNhmJoYMHzU3f2fiCr54XsMZ4EqFmxd7JkuAXaXo4rgUp3x6Jd8cpIT97RosojjVTQnacVbpu17a3K7VbSo+Tit6pmeKBGg7pkLVQlrfprBA5tsyID0mpoUbkjJ05N29EAOLKJjAQbfCfBJvX7a2yKXo24vsNgvAoaDoINkIsoObSETe0a6lDEjkSArmQj8n265wDfx2bJ8n9kMWRyTM/SJb5LQU33P8AgOFm2Lgk0bABTUguuNizEVONHxqyF6rmB9bhXKr3q3gQDQM1rlML3WWxMgpo8BtkSVTgyP8/gngO1EjsaQeak9laqvJe8zqfrdslK+PiFDOy1HC78W3lBXwSo7bz00S5v0spTQCQIeCqfNvRru5O2GVmgBgGo0d4mVVeqtxaoyPPI5X7W2NGscuReeaWS1KxchyzTrjYydzXsaRsxCe1MBV19UUjJ1HT/TbIouahLVCsL1GSsFhY204tOgHZyEnisirawGy+p8CBa8WhWeSOt7qaAiPa+XrrTE7vqAIwNauQ5JAByIlCLUI4tEI5dsbUtdI/qsZuretivY3b1TOZUz1ToBF734tJSyfTSmG8xpls72inezLKj3YSFCJVR2/H4vMfobho/X9TRF5r1pmyHY0Ft5461Haqhe7hZm2qychuqgUVpNVbRgEUWJsHKSzWi2gfA8YzvZItkWYz674V8qFAOnajuMb5UwxiwMR2jNibw2POAlnhvw/O5R7a2/Rv2+tmGRnHV17Nax9gzryqtF+8lQdCsZqsaJ+O9VjiFdLxotZN2NK/+m+fNtDyfqRi9XL7r2Di7cBLssHDrhm/aJksU1wAbFjODUC3Wk2NL0l734Z9/K3mcVJ8AKw2KoOkd1wO1XJiKBixmF3igNzmo3UOu9B61qg0C26tnGx4d62Gpahm20BnF87XIJBgBJKTXskYVLG18UqN2lsSdaXuiVRxSZku4VTiEjU56eW/scyNsagFqG9asNgJsd9GkNQ9sJ0cDbVFMWufiJxCQpd2EVRiVaGl70jFdtWpnaTAtiz96WQSagVk2Rc1o6eW9+b4Rwbehfm48lnTlN/BwTz0MT2EMdtMRVs3lQgd4scw1Fzf/h8ebsIpzf01WNk11ZZfAx0T0kpJBVsWMGgdATQf6KdvtBVPbgWPvDGyHYGfrC9otztUUqmm2E1OGxcjje0G7Xp8DXRJcN28eUu4724C5cXu/CLzdSUzpOTZnDW303txFI9ZCNdQrge2VFSpf/H55HglCFqAycDYLasJYb8agGZ7ZmkomFhNtFCHwOoBoR2FYZ9a2xE71+p5UTVf9zHgNJUuSHdkpzCbQYkX5e4xNApC2pzGvE+zJSoq3QO1ko8uzNfxeXda7GNSejtVqMwz1c6expaJZw2Fim9mre1Y1vUBd9jRI2bJ0V3ZP6HG8UeMc25MOQWGlXIIbDPeMl0urn0+sU3XUSjkMrCDdukKabx9bAFuA2s6jF7rFNh7gDmf295ogFkCWZmml7fTGdWK3645ZmRAAMrA2gpBVH820qTn2QdnHgCyurDrw20eAM9iiyUDb2NQC1O4paL7LSDiDkgA7KT3guneVcogtzer21EJq6o7psA7P/lUb0mEl9dM2WNLHwSqgeWNbjFpqETgfY10eT8s4b3VZ193XS0IubuxTCQDogM0x8NcWfbTsg9rhYbUR1KCmk+lleEur/p8BavdZVSfGDEyNixuLVjbz1VLSoYkxbD1WU9rbE3axzs52BQ6LTXqgxpxWfZ66aUoJqJVUMonSQwFqMVYBan11zypTJLux01jP5iTMmfQS3VssfF1KiXY/qoJeD1MvxUo7L6wSRaw8kqoLR8DW9rUxToOIVQtQi9HY+0k2xM5KkvVA9ZPg4XV/T3YyHxACcevJPBntAW549CprWOyKf1u9QyWj03XXvCol/L5+Se/hcWsRqxagFmMCtualEZEdsZKHV7SRZYxMO9dAY3pNxRGPqVFttnI6c6CWY36tqt+GXS0cBTEmCu2QMVzazkZwsBgaVUKzUsfIyPsssLEaSaLJsmSfACyUScJrlvqpGR29pBLIabNrxdSi+m2AWoyWwEbDvBHZXxK6QYfCTQxXV/KoUSoRSyZ15/gEON13o+LH6fstVZWVRSRDwzlKB0hRGIrokyDtjpqRjg3EDRU0SofFmJS1vX30emxaHc/NfgUj28alWM0QRkdg4m/ykuS9hHZZocQC8NHXP1TQuyvBH2NmG5vlHbRADY92E5YnRtWIqbVQVVNt+6RXs9dxqnA0SpeKXgVba8ISYwPAlvEOpsAALMYChLmroHSq6KUp8fX3WAG8uiT5DUtjBeFE/ufYjIJQQcPzGWMWpnaNC6vJ9TTb1o0MTG2pUstYN52Ab1Xn6H3Pxe4IBnqq4NsS0ITDIIApnAQxWqturEDreTo9lZTg1vOCNrA3jQIJI9ZNlk3SsXk5b+bUzDMCccNJEGMCVkNQ0zFc9A6mOj3dsh67Osca7GyJIpAvFjvfsK2FPS3GNI4CBp0yBEKCFeK8vA5Tt7apZUGtGtgWVJcFsEU5orCnxWiymFSVDIATQx9uA2tPqhwzCWRhx35Q6viaY81A2+uidW4huKbS7hGMG6EcMSZgayVdmpjg7raPmzmso8jOBg/pWdbaoyLYWqieMSYFtnKQa10Z9q7vRbC1cBDEaK2q9YshUkU7xYJlGiKvwDa1+fsQWQZhS4sxFcDZKuQlOJVNkVVOZowmbC0CckPtjLGUrSquwkQ2wFBDwzkQI8bO2FrErgWgxYgR9rU929BC5YwRYx+MLcI83n//TZg6YsQIYNsNQwtAixEjVNHdxKEFoMWIEcAWDoEYMWJsDtgOkSkQI0aMvdnZ9liD7U14OGPEuG9ge72bcI1QN2PEiLELO9vT+YczIEaMGBawbS3s41WomjFixMipo++cAe712T51WJm97NX5/ALMYsSIUT/OifEnoLuC3WHGtKbXAWIxYsSYk9G9EozuMALwDj0QC6N/jBgxVsXsJLu7srxXF+m//k4Y+mPEiBEjRowYMWLEiBEjRowYMWLEiBEjRowYMWLEiBEjRowYMWLEiBEjRowYMQaOr/z8F55DfuWff+Hfq+cv8Ujh33wPRQZy4nkEdsaIEWOSAXAhQElg6uRL/+xPnh4fznJsIAchp79Px7gBwrgzMWLEKGZbZ9BqCVZTyKE7PwP04k7GiHHvAHYChsOKAawe8E6/6Ua1jREjxo5ATKiOkzGwX37+bid8/uUv/mwnfF0+l++dQR7Ovz2YXIwYW7WFnUHsoQULkyBEoHrv5366k3/xT0/Cv6UQxPg3P6/fx++Qor+jIQAeAuRixNgSGxupThKEPIDh+379l754/I9f+Zed/Oev/qvjf3v53vF//f6/6R75vETwXnwewu+C/OaXf6E7hgRFnpf8uwHYHQLgYtyv6gbAOBune7KQwfrsnRysUnqMC/+TACNB6Ht/8q87+f43/u3x+O0XVfLj//rvqt6LY0jwIwDi3Ah61vlL8K1WU5/uJe7jHDZNY149XBwg/dcOau6FrTBG2URDAbxL6MJ4A3rPQ9fScC28lNUMTIIAFj+AAQABoCDDAmilwIby//7Lr04qPI53DgQ9yfbwW/C7NMscwOguDocW4NVoTpkgLDfUWMkBZBeVTapdI3b6asN1KciJnf2hlolJBkYQIwMjeGjQmBqwWoGeBXgS6PBb8bu16jqVijrkPk0xt4LJ3SGYnXc403O3xETkTqsno3WupUCG51jUECxyMBsNBikAw/upblrC75tCxhzbU2M1yA1icIK9yeDkFYbGHALc7gfQXg41oOsQBR2qMAGTe6g17pNlQp3EQtYAVsLCJKDg7x+++Q83gtclyLQCMwlaPNYn//s/XWTIsfU1IMgB4LQDYkAGxGjPsuURtpwjIzSIUEt3y84KQEJPMm1AJ4AQ4HTYghXiMJU6Kyc82Zg24g9lRwCQH/+f/3F8/OT/Ho+ff+94PL59lILX8X+8j58bw9wkQOF7P/3B33fH0MdtcWyCnFZVoZrr+90qfk8yaMveR7OAFGnvxHP9HVXz64lJBgrcETvTtieyLtqepAE9F54gPXSYiPx+PZmHMjv5XfibtrFSlTIHKmBCAJRjN64gouUKdMfu/QCYIaxNA+kJyM7HfjrGVMcmCEpVFX9bADdkU8L91febAKXDYCA4H8mkySh5X/GaFQIjHSMF8+ohWNvGR2fzSNijOBloe5LhC1gglgHdM057IQkEQj0ZGYNVy8p4rrSRyQU5lCkREMB+CCgWmHhCgMHn+Ztrjk12NvbYY1VheR8JcLhXEjRKNx7cXx2vp0HUMwtIYMs5Rcg2aS/kPEmd39QhKzGmVTddmwcnKW1PqUk2RUgCJ2ApmEnQbeml1IBWAyi3AHNiTqXAxvfws2OPPQbY9IYg7xtBg+wtd98kqGmgnELk3KKtsOA8H8KJsBN1k7suJp0EiKnDD+Tuz6DREsM//p5qcRB8WgBaLbjQDtYC0Kxjt/TMavYmHQy5eYb3ABClGjn1PIPgmAXhK4dAi+0wtCTrwQ2fGsy0zQYAKhliLkBW7/RUZ1ueI+1YrUBFggvtXKljtwTTmmMPYW6aveHe8H6m7G5yE2VQ8xT3Up43zxNzjuzStQuGA2H9NjQLMGi0xXOyszknVsnOLtVMafifKhCWi55G96bAcv5OOB0scKFDIuUMGA5qp98if+NUQb+4z7SVErw8O6lkbZK5Txnrx/mDY2bU0ZeBHiu2oelJxckG29kck0ka76kCpCY7/6/V4amj+qdiSpYqOLXKW3rslgxcMzccC3OMzM2639qkMIU5Qc4bvblSEwjGthGGZgXA8iZKdRM32nLnj2VucgLhOY21Hu3n5Cczm2v3vjHQN2ZKkq1ZjGlKlibZGhwWU7I1z5aFewlwS3khNStvMf+0J57fJ+c6rgWPH0G6G3UMkKFZk0a6wqXtqhZU9KSRtpYcM5O79ZTqcEr9mwJUUvatqex4FrB56u9cNtScPWusI0EzMXpoMect1sb3JVTRcBys2TFA4JAVHeSuxptLkepfKcDoSZVyBEhvmFY95gKz+YHlVg2cWvWcQwUtBTfMDcnaLJV0jCPBMnNoZ5j1GdrYHLAN+9oKQO1gsSFMEu5OeoLIG6vVwZpds9R9zv/hfXLiLlXd4gosUzO1t48MyJUy57GnTryvcRaljPWlrE1rBtb3Sg3F+6ye/6GGrljt5M5H1qUnNCebRcOtXVMzKTkxSm1n0us6R6xSeWza9MBC25YMyD2lYe0b1CyVVJomrPkiTRMWa5NAie+y7Ha/+DM/2X03M2JSYMu5a6mhEZi7MrXTo95cWLC1fP6d7x5f/8HvdpMAYu2aVBP52ZJJZRmDpRNgaQlQWxbcGGKRmzuWg4umFCtEA6rtl37qJ7rnH37969389jI7qMHgf56GEalUS4CakdNJtdOyo0kDOW44BRMAn8GEkLunZZuQ6mbOdsb8TOkRXUtxxVA/lwM3SyVNsTYZigRh2Iieq5i/v/Mbv9ab2zlHSUYNDbY2dwiHV2nDUzt5c//xzZvuhuORzyGYEJq1cWKRsZVMRL3DzunVDEdB+8yCOdKZvA1SB42T4UmHA9VNaB2cy3Jup4CNm7+XhxxsbcZxrhJbrHZqlsabroHtz/70a90E0cBGoPJCNTj58DhHxsJ2QjpuwyqWPPaapCadyeuehXkKQJJzWM9rPHpsVYd5WEnvgTYLeTzJ0mhctZwDFkuzwA2PmDgS2AhaqQnH2KBWYRqywUnr6iH96hjTgIuXrnQBNaRSTRx8K4NPp6q4MsaT7dnaPNZmAZoFZnpO59gaHhNFFsITuoSDgJVfvcmVYmnWJICdjVVtS8oCUT0dw86sktOsdCELCeqqEVtLk1r62EPviayNpws86tp7tSCnWVuuJhrnew7QSkCNGzF+j3nMSJ9aJoxDAou3G+ZYmsfYLGAjc9Me0qETGY/MRpA9LeUkZslnRoyPDRGJhPYy9sRSQ7wfuisV54dsMyhBbshxZaiQFbALliadAiVzOaU90BPqbOSRZTC3g4AeT10ptNSWpl+D2kLHgdVhioCmqy2MMRSzCq5Ve545rbpvAn/3GHBbuvTQVMceYkuzYsqoksnGJ5wPsvGOvi8s3T3UvlriRKB5pGSzLvWE0rMaKuiGHQQeyDHEY4p6bFZu4JDmLJItYjJ6wcJrLhI55bGH5u/q6P8hvSS8ApFD0u+oFnrAhvNjXNpYFZSqr/Gbw2EwV2wad0nuiNbNgpTsZmBoVDk9QJPqZs3uKycpJlYu+HIouBFsa87tpj/BCHWwtqQ2wYeNXsapu8PKeXsB1S1aHsoMFV00oRZovfkCYMP/UsBWooJSy3HCOwLU5gK1EgcB7WklDE2Hc3gOgVrvplRppuoCr1nkKGCbsfnJ+GOfPjO2o1SKEbW6N0Or38qyQSlg+84f/bFrZytRQWUCfoDafE6CBz1ZcBPGeD3J0KSdQqu3Mv5saG+CwmYYTVhbSh0vb5F3Aqp0m7rjJXyCC0YuGhmW4kny2AbAyfZ4zBrgsYd4nguqVjQT7VyqBTa8nyYLCzgxf60g3AZ2tXAWzOUk8KoRlIKaDN/wAI1OiCG1rmR+Xamqyck5FPyo8nDh1NqWJMCUNDOWYGaFNVixYvI1Kw4veeynvwF8+thDKxRn6osVCTNRSkBxKKPm+TIDwJpPOD5MJwS2IaCWSJsKZ8Ec8Wm5UI6UPQ0LA4BmJbTzu6naDgEHfoYgU8KycB4AUXhecWydj1qj7uDR8wjXgBv+xmKwRDIufEb2N5Vdxj3he9gP1Yv70seV7G5stdhEpYqiDYRBsLhnHtsvYdQ1wCbP2ypfj3OgKqpNLKmAZIK8VUU66qzN4PkscRJ49rScDU0WmBwKaHieqoBr7fZ/+Nu/dfz+P3x0Ueuw4w71wA1VQz1wk0KglE10dWs/mdqTE/l+hkMwwJXHYyzf2IbFcgHTxjkU0CB/+a1vHDlw75hDXMuoa+cX7V+W2ky2r4GNzoJUdgG+3yn5HaA2ddAtJ5UHap7qSRuaBWjcQccCWsr24QEaFoM18LrljS1ha6yrNRbYUr0vZWwdd3jG1ZEFp4RAJj8nvxe/hSyuVbtAfk+u/2pKcE+wCVkD12ZqYONvoCfdAzbpFS1JmcJ3O9clnAVTgxqDT71ieBao8XnKKUAb3RBAKyi+5y4QuePLgdfx/yXYmlUDXxq8eU4WgDHKHqDsCf5PtRuC30mg4yKVTI7lnMY2qWnB0nCuf/PhX5j3DAy7dCMiQ/Wqy5QCW4qxEdhK7GoR1rECUCvNJOBN9QJraUMbC2iZMskmS+uOe/HotWNrZLMe8JewMzzqGvjaQC4BDAv6wz//1vHv/vavTQeD9mzifXg/KqSA+eA7yBSk8V2qtkP6SWg2kmwXV7AJecyaamipfc1i1WOATW9+vIY1YR0OqIUHdI4YNfYhyIEaxVMLxqiclueolFVxl04BGgGgZpGMYWteMxnJnMiocD3BJE92QP0bTp5KS25DM/qfg4ngu3/17Q445PEsD2JtF7BM5HyTTYjAVuoRlbZXmf9Ze7+8NCdeO6yBXKJ/gNoKQK2EqTGX02NoMmxjjDpTE+vEzAVP7WylhubCXry4Oi4QTm6qXHiOawl2JVmXFc92ATKTrV1Bz49DO3ZMDiyOG5I8H90YuIS1jVE9c2rnGDVUe9xrmXUJsOG+IUg5dZ0SAbjHqITbPkbtUJvziRsIQINawzy5Frujpc7QwF2zOFIqjDXwO2rDPHLgb6XkyKBjqWZikV69s7eBuX32cgUufKarb6Ye++qoDY7yfwB2qn/a5lZqCx1iIpAMFQBbM7iZlm5GY2IMczbdVNvIQtCPWLWlYtRkzS64tS0gaAFoQxYJDeIAiCHDaxaTAlA8lnQX4mTmhOZCxiKBOqij/K9ZBcdLUjreh3OUzgDa3PSjdBrYaqw4lkjF4iZFFiS91jm7VKp8dS64tpRVe8BWcky+xzOr1MaxpWzHFrBl1PMAtSlBLVXLjDcXgGZVEh1qmB1jdKa6qWObhgyofmR7OQaQi+fTwMzfIWvfE1BuGdnbzvYF9iIN/LSBybANS7TXk6otjolrxER3yQrlNdABylT/Gf5h3S/mUJawXalyl6qc3sA1kkA8BVvTcZJW4HculU5ubgFqCzA168bI9CQLbKiu1LrQh7I0ghkNzD31bcSQgZ45lbS0YzdjxcjOOg+mMN4TzPA62ZgXijEkb5WhIfw+gCRY2cl+dzz2gdVmrtIuNdSeRjC7xg/mHDllA8BIIE5tSGPYml4DViBtqjdu6hpFI5YJswk8piYngRXNPzTY0WNpHnDq6glXw3r7Ib2EnkqachZIVYWgIheyroYBEJGLvkWJnpwdi/bHy4ZwYW2nc8Q1YLybtht5Dp2Uqonfh+ONZWcppw83hFTH9qFsTafqeZs7fqc2vyTZbJT2ni5GzVOpSgyltfl2Q1kaAeZqi5p2gD15YR+pEk38HQSPa5S8tGedwI0sY8pKIym229UNO28O2pkAwAOY4fd7m1YO1Fqz6VIzgnU9+VptjGGq+KNlV9be1kxWQaRKzZ33KSet5elMGUhrvUypDjxkPHMBmlRJrTrzOWcBG4qcmMnbR22gZzDpkADglkLVlDZJr0ClBwKpcAW+1krVrGFtHuNtpVWkNmC90UumFqC2AKhJei53JH0zWgTXetUMLBvSNUAzN2oXUP79VoBxyllwacBi1E+jd3NoRsNUwIZrTk9paX+C3EaUyr8dd8/ywzunVkUJUhqMdpoFU1sJU5NlfizbAR5bAVqJGnPd9ecfVrhCiqml+gTQQeDs2osCm83WTufrVaIoCU6de3jsekjgdIl9zbqX3PTlWgpQWwGoWfQ65eUZC2qJzju9UkJzDnoCtSpDm5oOwM01FgZIwFbntQpcQugQsEAt18kqpYZxTo0NtxkSw+Y5eLz7Nta+ZmW+aAANUFtY/fSCBVvQ96EBnDRuzwVsTMnxush7oJbq5pSz+SwlMni5pu9nzrlDr25t1sCw8fYxp9a3cBaUAjvj10gATHYe3s/p8j7JHFjE0LOjtXAMVHbdMRcJdr2pnAb43lyVXCtVqqShsGR/awE0rSrWdGgviSvkPevH6bV3DsgWd7nYvaH9MTz7mlfvT1ZMjgYsM4d0cPHiJllqYKuMAW9SJGwOyTSbkuoOtTt9ScqUZZsp6bk5JCl7XlBzEukdtlYSp6YDplva2WA/oyOntOx3LhtkTGCuZ4PGXDE37WBq06qfzB/0XOFTqJ0FcTzZhYLnYxkAY7JKk9t1oHIJSyOoQRVbG6hJtb6mS7wMmK5Jk2qxGYFRM5i4VJXXZpaW8zgF8ImyTGFTmzJNipPOMoqzbV4rO8RYpqYX5DUkYRhDq4kZs1JuWMEk10B4jY4CXSk4de7whOrmLEOqdFyBbXhgdE0RgimZWknjGQ90I01qBlCzAK11+MYYm9oUi4T2s9oaXZKl4VGqablmwSx5tBbVExsKc1FzoKzj1qQHsGW129Qm5DX4KWGK7Dk7xQadCoVyJJjalLmfU+TLtfR+TrFIau1b1k5fytIkqJFprIGtSe9kSed4OgxkbmOiY1LWfDC0ntrQXgitvZ8WsHlZOAFqCzC1VAG8qQCtNE6tdeVb2GRqK9/S6ylbzGEil7CcNToMyNJKWabF1riQhxSKpI2t1CY61h6ZytltPZ8Lr0eUHpoL1EifWwfZTtWNqD6datiOr3MHrw6CMpbWr5+Wj6uaLz3qWHXuFltjJZfae1hT4HNoX4k5HF4D1dAAtblAbY6bX5NHWNvhO+c0qG3ioe2LshHwKYyjnKX1Sg99/j23G9fUgIbfQ4Y05Nwt29pQtlbi6BnCrOd0EtSm/gWoNR7nHgVFKtYcoDZmUbjeSXeRvH0sbY6ro8M1S6uxpXngIEsQzWFjIzCwttmw87bZGsSquzeWYTOfc8yGpx08U0ouKDdAbTq29uAt3rnUTqtI5NjJm3MaDFU7ZbBtrcczy9ievkP2CZgC3Pjdsr7Z2PO2bGteZZcxamith3oN8zpXey1Abbyq+ZztuPi37iZFljOn2tmi12cO2FjTDKqW1wWrps0aU8ly2QP1NrZTkUPZm7MFuMnsC6s/wphzzmUZ1AAbN7Nrh623l16lY9Xzoa3yWmzUmR4FD8a6DKBTKiUvzMtzfqcEroMFZF60NWVOUOOkoyd0LLDRdgQVoLSxiu69wMXAHX6oc6CctV3zT3nOtaxH9ibA36ewidv6bi3OV6uhuoNSDbjJeyS7yo9laHpTmgPImDqF64A1xX4Vxnla6/IB6/ccenU/QIcfev7RLy1VcoyxHRMKN4JBikxin8sWYXVjGvN7ahqYcCHiGpC1ysyBawHIcWqnCxSiTR7YJZgKywPprlKWkOFhIQPMpFNikvN1ShNxUeMaElxK70HtPUvdR5oNpgY02dke6wa/m+fRqHbegUBHsNuLGmkxsOb1teQOi8UBgJPdxqecHFbfzJoFMXYR4PdjQmowp7eTbeamAAgP3KCOIf4O6rPs7WkJ1LeTV/Padm/S8zwDvFUhVzIWVqlosVGV3EepdUwFaHKuEsD1OUzs+Lkwuk11e+/USlUqaM4CgvLmSNV0SnCTHc71guD5DFFNmXPJ3ZPfR+8Ufh8NvLpOWms72hCbW69Te64s9kTMzD2/p+OlKuTKhW/dA/4t76tU2fTrTHmS38N5imPIfp2t56kEM1a2YQHVBSsaHzaRS3qmmYdW6hcnCSeClcBeYmOSsT5zBObSRgPQwQSijYyTSIJTSjjh8Hn8Dkx+fKcHZmsANJPBzQhYNcDmlf6WmxTBjdcd94CleWhH00AnRW5qZO/4PO+l7Ko+pVcT8wTHk02fa+Ly5PrjazXrMcne1qianlXNh6HBp2zPRvsKQYCGVy5qaaspMUiTucmYraltFXpBEHQIcnJx5ASfoVFbGnS937E2QFu7YLCSh8XYLGO6vv68r3LD0cL7yEf9PVOHabAAQwkz0w2l+X58XjqzCGZ6/Y7IEX65GpVUF3DM2b7kBcPrtKtQENIAmwweETIAwcTDJITtBX/jfbDXyG7XqZvFHVMa0ueOadOLolRK3foa0NbGjq42t2ltZkOBzVNFW93XOR1YmqFlAmp7QMbm21hjcNzAs431yPUHWylew3PaTrl2uSZlE2qCXCGjOyzK2kpsZ2RWMlQBFww/HheM8T35NmS0y/Rfx4XG9+A72cjWc6lT/VsK2KaUtTM02rC4Ya3tHHk+Q4BtrVICaLJJNMAI69IuO2+tP8dW+nSf8R0EOcsbngO3RWxt5xizQ0kQJX4U0Z2euN6FGcEo5EXF3zhOqiLsHoHtop4OALQ52BOZEFO9cA9yBR5bOiqGekW3PC9oB0wBGkFGBny3cNpILzjnFhkegK4ixe7l3PazpKrH9JZb1J9y8Vwjz3HxvEBIAtucAY5TsjMsQsk2atkTJtullE5jlZX3RE5kbnZDk9NLQRRzgPOvFtgYx7Y11laa+sX12St7NVVcYAdyfcBkM5+C4PKHxQGNO7FMb5nbtsPjsia8BWx0ILRoFLskoJ0S1OsDa/F+NgGhSnCZ4I3ul24OIycv5wmT1FseE2DJhXv9XRW1485MA8xXMuGtABq7q3m9Ta95xsuuTwZqFzj8HhYBNF4smXy8tEGYFy4HbHNUyp2CnV1U+QGTUhZ9pAOnV9V14ESXOzIAi6Bp7ca0s+qk8Bb3m+lWBM/aopgyq2ELrE16x62eA7eAdlzcrinbBRb0b3iYyoaWVDe7i3Xe5YbGMumYJvm3fk/JwuNEl52crFZ6tEOsFdiYw9l53M710MYCgK5kS/DvlasuucZCvaBdE9/NvMhUoxw5d3DcC3OrOvY1RUv3AhhSKdcCaVxz2trWCm6pemi8F1eGluntkFhr3t+DNtfz/YNWlW0m1Lo9nxeDxoVw3W0rd8PzxcBOCgHLg2CCauH/IHw/vyO3gNlSztoN1qyGEsy07WysykD1U1dmJcjAa9VPXcq37EOojQyxkYZgskHcA1l7Xxutydy6Y98YnO1aczg2AFEDGucmzqtF2SLa2iRjXpPaiUdeZytcgy0FU2vUW4/empTrUq7H2vmp6/RN3s3KAzSif60tRv5oXAhcGOzQQGsp+N7v/NEfd/Lh179+8aBKuYQIZC4kz88qr2wVVFyLmkkwu8SeNVTpZTFDeU34t4xXwrUHOPCa8/oznEZ6u70MEUzY//7Vr/bSjrx4KSa4YyHq+47zIBvEseVn9NwsbdBSwyrwfE3gRmeXp3b2676lAY3rUa8zrkesQ65HzgcpBLlSwuHZYDOlm8bFsXldnMYAGh4ZXKsBiheUYKaFnjq8V34er3V2kwyw4b1WxLPVG3NJIMN5XMFswgobjtomAUbGGVJd53P5P727ytQaMGEAmhSmGKXATR9bHtOLXifbvCzkiTy6FrjN7VTQ3aD8Cr3pOYRrhDVZux4BbnotaoCrATftLfeAbXDmQarXpuyQnVX/aHN5etSsjBfEuoDdbqAEr/OCyc/y+ySwWeeVqiQ7N1uTC4G7PYGMhu05nC1kbCmbBnNwZc6fFyUugYo5jhrQKMyLlYCZO3aiztcF9Fp7cnPghnsGgJN2t6lBTpfgttRO3E+vDLpcJxLQ9JqkxuStRwlsFsBpbarEXIRHzw4+ynHgqZ0MqC1Bf6qYn3/nu5cfqy9A6QXkRdRsTV7I7gYazoWcLWnqjlTSNqZBDIuhD2Tze44JbKxim2sabV03ChaYxcxSAuBjbq/8Lu+4FrBRxZ0q5q7UUYJ7SceCBXIt1dVUnwyPeOj1kQI0kgxvPaaIhl6b1KZK7eCeBjHYvuaxNB4g533jSQPM/vHNmyv7Ouvh3gXo6eyJncECR2kL4HHxqC8i3cgeWxvTxAXgZQEY1UkfxNYRAqOvi2RIVgUKmezMKiI1YOaxN1bA8I4rq0XUqlpzARzPQbI4iMXSaxmdDLK1Km7Q6yuvhXQCYF1wjWBNWuuRedYloJb6Dmkfx/u5Lkvs4JyPzub2MDoFipM7F6XNE8XJdxft/MOlWMBWytQ03ZXfxffw2BReRDnxPL1dplFZky8nZGASwCBWnbE15WbS+8SNi2yIKiQeLWkBZCkGlzomk6clO5k6BWsMyBFUSoEuNce8LvO6SbZFMiiSbFjrsRTUPKIinX0Ua02mHDMM3h6VSuU5BySdzd3Iyy5gMC8P2Eouoqd+SkCUF0/exB6wnYNDPUNz19fxvBty4qVEgteFYuvk3xXWFEuxNOmxXLPIRd0zjayxhtsF5GygI9hJwLMkp3ZeAmzFRq7XggS1FDCltCfPpuat5WpgO6e8kVBZuDSKpZXsgvriJS9GZnewLoh3AbXuz+d6Z8oFoOYAvBeQ2KtcICbpygHMW2h6R2SnrrWDmjSSsxrEmthaHdAZogzsFqu+2ZBFJRS9JrUGlSMLqfVYwtKstS9JR8rGJtma6zTIBeV6tdFKvZ3yAua8mCW6vHYfe2qrZdDMs7XTpPEmx9UmcRyUzbCdQomnCrBSlWGhzrUDGm1wWgVlOMdu7lFvM/VtwhbxsEBNsy+CmufAq1mPpfZxbV+rDRQvDvGwWNqV0pfZgXCSRQZ/B9QkULFIpIybKWFqHlvTF1DmC2p6uzb7zNSqp0w6x/Wo9WCm7GKetAI2maUg5+vu7pWwB+sFnlK9UywtF1WgnXBck956pJ271OmXA7XcOk16Qj2PZ+nilg6CEuNi6iLygqUkF98mvS0uqCUmySUg91zIcs+gptVwTJyhoFMLWi1Ajp7Snhd0Z4y6xGRirVPJ1KQWVWqrzq0/T0pADdKtyZJc1HRQ7sFka1ZcGl3DJVUOOIFKf0wutkVe2Av6i9QM+T9P9y8xSmIgncabKC1Tbda6UKQ9jWytBmQ0KPE+HF+/vojcXOTrfK/3XSUivaAM92Du6j2wtL4trf+b6YjwbGl6PVI0M5P/L1mzpZ5TFqgcolFk06cs1bNmUTOQz/sxOU+LFfx36VNghIUw/yz3XklxbVA70XVrspR6fLe+UCSokfHUghlBTAKXBjBL9HsJcDXgJu1qW3QW1ITdWNkDsqhEiRalN38JWDrPU6cplqxdK6QjRW6KAnIToG6Gd1iqJ92oNRVKdbBd6UVxbWrix3sXhR5RuYvIxOcurq4i0M+KUh9aumYrBmg5UegkKQE0D8zGiAVuJeeiA3H3xrA9pkKAy81RGtzxHbJAgWZnFujpNec5FbysBAsgCWhs7FJaSgwkw1FBH7KxaTW2CVJc+aPImmRGvwSenI5e4j3x7AH6e0uS3ZmWoUvmtCpfs2bPp9z9c/FpZFBStR8LZB64kVmUsDaZOiVL7eyVUdfG5smUqFK7dI2jL2d/kwxQkhs+lgI7juupoD27mmVPq1G9mKwuQS0FMrqUjLSRleaclXpTS3aC1KTZY4iAnCS4RhLMU55PAkupatlScqzN9oBuK2awJOPDUj1LVW29RmuyebyYUblmdTkij7xoUC1la6nr0POCWlVta+wSPJGShHWqhJadTSJ4zQVOBebKNKqh1LYX0rJDb5re+TxQWxLQeLwUsGkP6N5AzdIkSk1EliZVm7juEQnPBsf3lZic+P9SFTSROvUyaU/LhTPIyHrWR0vFuWg7W8qRUHNxS8oSlYIabRa112LvTI1AMqW6WQpuHrDtm6nZc7PU5psDtVoSUbJuS/K9tSZXEuCeCmu52NWsLILUpOABmenP2BcPkUvdu5p1Dbm4lgpaugvIyGUrEHePoR0WA9CgthZAyzE2D9T26Myx8jxLbN6eNjUG1GrWtJXvTfs7zkFiimcHl53inHzQ58+sLuspO1Iq7UIDS60BcvSFc0Ctxrvi2dX2GNpBUJOAIEFtTYCmHQga2PaaVeCpnqw9V+PE8mxqU4NaKsBXh31IXLGALRWClQQ1L+4llxxrBfLVsLQ1gJpFbffqLKD3UxpetfdzCRtajfOA4Ka9n3u5X54GMcQs4oHaHGtU2701Nli52ixCYRW5TNjVykFNRyanMv4JLnODmqa3vIG5kI4cqO3NRlMap7ZmQGO4h4xT2yeoXdUtGcZQmzkhQzpa2tTGrFF5XK+yjpnaWMvU6PnUNiSPpaXKmMx1wbyKuDUxMKkAR1Zg9eq97zGjgDvnGgFNp1ntOaMgtdFeKv0W9kj1QG0JbUonvVvqp8XWUuFXV1BTMWrepLBAzUqQXRLUxqieJSlT+1RB+/WqaLvZAqjx/HTuJ2QPG1CqdtpQNmrFkw4J6RjL1GpATWtaqbCOLlZN53y2ADWpfs4Gasqexhs3pP+gFa+2Z1DTTAAVVekgWDtTg8iMCDKY2vu+paBbOglypfVL2VpNBs9Yscrvp0CNhSSrYtUspmZ5VXTvAQvUlnAUpNp01bC03AXbk53GilWTLnLaELfA1HD/5bnvyVPt2Y+Gpu95gfJzsDVtItKEJwVqtx7QE/FIMTVT/bQumGdX6wXgGSEdU+4CqSbHpQ4Ci7kMzbHbQ/UHGqHX7CjgucFJIO/Vnhi1FRw9VsW22NocoVdeSIcuTpFTPUvVz4fSFKkpu9KMiWa2vJ5DWFoqaXavoOY1ecbvXbMKyvPSZcj3VEvNA7Ux1WNSbG0qU5HOFdXBt7qFXpKlZRwFJ1BzQjq8CHoJbBTdqi5X57wloFm2tKEsLeUB3XWZ6HPYgM4B7Xq8rpStYd4BdGVHpb0FSTPwVvc4ZdhNSfHWpW1ruTQpmVWA59mMgqFxaiUUXud+ppLZWwNbihmOYWmpPLs9F4z0dj86DLodc4UszeokVWs830pTHHlfWjhDUpV1UsUdW6RHeTXYZASCn/uZrtTBkI6q3M8S1PcAbqzuXlKBszTbPzeR2BYQ1wKPWEB77ldAtVt2xF5reAfOBbFpmqXtsZqKLGAq5+NYuyGvkSwTdFNKKFGktXSdeoUuLLwovR5W2pgGtedugcgK+5GXguFVw/Sq4+rwEKuEt1VYUgbajp3U+N34PlwDCBaL7KW459Le2tMG4ACgryX/U6qdEnxxznsLjpb3BesF85Dzcajq6VXvSK3TmmocuXXqsbWaVMZEr4KDW3qoVmdP6eipUiOy7LZXqlvWZEqhvixd0mqHvFDhwvaAezFMgwnIXRAAAma0htJDDOHQvT73WvOuPx+Px9bzMQdsvXaVuTJhqkmLRW6srJ+aeNLS0kNuf4Lanc86+ZRaanWv0WJVyhxzUYbECe0dzLxJw52Q9iqETywFbAQ0pqxJraKkRv+ecnWn+F6SEq/mmlW1umadeuu2Pusn0aeA3drHVr4tQfycSpqqc17yPUM9nSF+j0Ud4kEVD4xtTo+oLDVkARqkpjlQyDBgG7pOU6RmiA28qPJtqudnbVxWCthK7G25kuA6bGMqhnb3E/x8z2GCkMDGzU4mvE/deAXPOYkloOF5aaPtkPbAVgtg1vqttYGnCrnedGq3wjqogtZ6/HJVNr0f64GgfJQXG+cVgDatGoprrIGNNjYGgEpwGwtw+ntY/NFqC3cPjaaXAjasX8sklLOPlYLdUKdexp7Wb2hstcgbE/fDE9UXplQVTensEswC0OYFNp2qQ/YEJiXrr2lwSj3q97IlHsHM6p4kg8NjDkxnuwO44f7nbN4laqYU2tCG5mV7oKZb5D233jQmip4nzYuSMjJ6F4r6ugaymMhze92ugblWYxr5Oqvmaje/roGmBUDGYFoLzBg3iOfcaGMezANuGuBS5MMTvY7HBCI7Qbf9ZsZnYDu0UkE9jw0viu4BiNel4OTv2QO5ShvbOT7IY1Cs7kKA02EXEIAWRMaX8X38jI49osZARkigjfuyvOeVQEexGpVzPY8lJBhg5wnV8+UtqBl2tdYdyr0WWPr1ALH1ekXxCLsG7VrWrsl+AcxZlODFMkEU2VvAmnuMQaOH8x7iBbfG4krWdCuPvOP17NvTciroFDmPAVrbZ23YgQFunCNM4aHdzQMrDwClA4DfhUl8UjVPx4zrv36gmzoH1kmNOjzzxlQqaMh+I9wxL6CWAuAAQlIFpRCkcq9BNcUGCjVDgllsgjHXUqpnL5RDD8sL2rLwnrSVheyLuVE1ZL4gBfMGArAC6OGRr2Giyvcyv1amBMU13raMXfNepRIpz3LDCsSl3aRFEm3IHdjdBo+YWyF+lZJqllZiW4vo7ZCQkLmYWoGD4PCsdFi2tUs5onMplKE/8Pj5Jx/FzQ4JuQ9AG7PerRp/2TCOIba1sZ7QALWQkDtRHT/7+APIUFsa8zw9W1ovgyA3rModey/GFxIS0trG+slHQ0lMssSQLDNUM1Jsbe8F+UJCQpZ1DuCRWSqWLa2KpeU8oWRre2pwERISsr56flXZA2PVUB7sFKMUbviQkJD2IRymc2CI2lniCR1SGTckJCSkhKUhyqKoZtoIUDPj1picHKWUQ0JCWrE0ZJok1M6HZ62G1Rt0iNOg84b8+Ae/F2EdISEhGtAQwmGVtSpOhxoAbGaFBQBbTWmi42c//ObQ2JWQkJC7dQ68nALUniecBoeOhYUaGhIS0tA5cP774dlUwyok2VdDwxsaEhJSB2iwy+v2h82dA7UhHhGUGxISMtSOxtjXZpkDrTIN2BgjuvyEhISU5HZCMuEbx8GZAy0yDRjmEdkGISEheUBLt7srrpXWWA09pICtVbOWkJCQ/QJaoo/Fy2dzjxSwseZ8ZByEhIRIGxp7yOrm2IsDWi7MQwIbGVvY2EJC7h3Qihjaw7Olh+c4sBhbAFtISDC0RMvEw7O1jBSwsZfjxSsacWwhIXcHaDkv56gaaUsAG8M9rgG6YWcLCbmH1CdUyWYc66YArQTYmCeKhrWX/o6hjoaE7NbDyYobiXzOdQNaCbBJxGYsWwBbSMj+1E0CWiL1qXMKrB7QSryi0oFw6kz1hOoBbCEhu8njhDaWCdlYh5dzILAdcnY2OhBiUoSEbN2GVuQQmCefc+IA3YcUY7s4D4KthYRsmqXBpIQ1nWFoL5/tYXiVc3td3wPUQkJ2UUIoAWrPn+1pWA4E/viTNzTi10JCtuzxRPiGA2qH3QGax9h4AaJ5S0jI9pkaPJ6WPW3WahtLe0Wj1V5ISF8+/cHfP24V1BJpUM/vBtTCWXCdyOjxgEdO6q7nw7lJTfeILlx8lGK91r1+v81tTtcO102JdZ14DeV1lq/hu5QUHf98P6/3kfLxB5fXL8f60XudPH76LpxrEDy/CP//2ccvzOe933L+n/oNk3s+nwT2cSvQ9tneh+hz8NA9fxLQ0+vNOt+ky0Q73ZTeBBE38DIB5M3Fe3qfOU9YPr+ZBHIiPD3qyWVNHj2BrO/Tk/AKOC+uxzv9BnqLKa28z+bCuAXAF7e/QwGpfNQAcHndEP1/7zPmOTnnmxJxPaca/et5AiM+l8f2zmOJgNObNSKvv14r5n1QoufO02sgLWfb+Ushs7O0/w+f6P3wKJGnZgAAABpmY1RMAAAAGwAAATUAAAEAAAAAHQAAABMAAgAUAQD4XDcwAAA8mGZkQVQAAAAceNrtfc3rNNl13mzt/0AGb7yxIcIgb7yQbIEXJouBycoyyIkccAgyycYWvEujgTjgtbA2URxjRoRBwq8xVnaDjLXxSsjIerE3eRdyvJDiTKTB0TCj6fSpXz01T50+537VrY+uPhcOv/51V1dVV9371HO+X3klRowYDzUuv/mbr5K8bsjw2X/85Mc+ElcrRowYxwOxr775kRGonr/7mX/zf69/LyUybvtcvhtXMcZ5FsMH7/7SID/+0e/M5PpZXKG7YGQvSkGsAOAC3GLcEXAJUL339hcu7/3grcv773zzcrm8vHzwzx9cUkO2DXA7NZgZEswtxkEm+gy4fvjlAZAEuJaPl7LvuML7D7GBjaBz2UBejyseYwcA6wNeb3//e5d/fPm3lxff+sblm1//i+H/mxHAtjs7q7GXdZIXwdRjrA9iT6pj3biqmQxab/3pG5c3v/gHly9+/nOX3/utX7t85pd//oNP/eLPXn7153768smf+omLvP7zP/7DG8YWd2JXdfOyhwxAGsAWo9tkFiCrYGFgXAJcAkoArd997eMXBi0Wee+1j/3M8DlE3vuFn3xl+P5sxOR+KEBjxhZ3IsbyySy2sQyACfMCeAlw/cYnPjoAFIOXvBZh0JLtUiLMDd+ZORNCBX1EQJscCHFHYixlaDcgJgwMAKaZl2ZcOeDKgZrsU44TdrWd5sBT7NnlYBLOgxiNE5pVzitTEhWSQYwBbAl4iQAEwfCgesr/osryecSd2WaIl3MHp0CZhAkiRtMTmoYwMwEZqINLQcuyqcnnws6EmYnIMWeANoKaMMi4Q5uonc8PCWjB1mL0UD1h3yoBLw+45H3ZjzA+EQEtEbHHiV1OAMwM4zADcn/45bhLD6d2BluLsWBSS/gGDQEhASYLxDSAyXsatMQO9/d/99floGU4I26B7e0vxJ16SJY2cxpQwvzzUV7Q65sE+ri7Dw1sH3ocBVSEaWn2JQAmqiJATMDrRmVcMCSWDceV49yqo+E0WAHQXr0DQPswMLftO68HwD3i5JYgW8WYBGTAwOR1RwB7Oai8FNQrAMn2Nnkt6ussvCPsa2uA2os7ArUeoBjg9qhsrS1fc/59AUbY0CwHAHtcofIKkEHVlf9n3w0V9PFsaQFuMXra1qwhbM1kbIp5CRix/U3UyZSNTTsnYL8LUHt4W1oE98boAGyovKHSpUQNRVzZTTqTsC9iasK8JCwEOZ5mCpQCQA4fEdua/J0BYaifwdIigT7GoolPzEuS0REgK5ICKQEihHsApMwUKNq39rbK9gKMkQcaDoIAthj9nuSJMA+wLzP84gpcom5qdfImYyARQiL/C9jNbHYx8QLUIoE+xqKJT+qnsDIGHuRqemxNb2/ayEYAlH0xq3O3HQNxI7Qj7GmRuRCjbeI/FYMchngx2TvpeigdUAP7ktAQrapqe5r8f5PYbjgmNrEtQk4EpGM12wAxW8IrelrVc2BEH9q/BHy0h9KtrJGxkwmwCUiihBGzNDgJZJ/yuWwrMWxmuMkKwDb8dr8o5inKjIeTINTQxwK0p7COl17Ev5U+BbBCoC4XidTlhXSmgnyX2R+2AwvkkBBT1e0IMqMdMV8g886BLexpwdYe1jnAIRceqwIg6ZxQJLR7ifA1FT+wf3FMDB7RlbIMvKwKw7nx0mzxp9TVozo2AtTyEmhwQhsamJkwpBSr2loE2Ga9DK6qYj+W6ue/altgaZ+GIzo2xlzIAK9gaw+hds4ATQAEiex7Apl2NtzErzWAxoxpyWsuZT56ZOEYwTVYlEZ2oGyIALWwrT0cSxN1C5kDJcyMexGwIFCXK9zqyh85YRW3R6ZBymbILE2Dufw/OCyMpjNSZkm+I38zdeJeBqgFW4ux1USnhQ7PpQVoXmFIgJbVtwAVbnXByBLRNrgloGb1YbAGwlc8ZwgcIXBoMHjDliifq+Dh7upygFrErcUoBDUrxgzhHIgpwwKXhYuwC2ErzFjAWlqKRXqJ7q2gZiXroy9pSYwde24ZvHWrP4AcM03N8Pau5BuBt5HwHqA2MhV5H6W4NxlGulULqFleXSTnw0bH+7N+/xIboIgA/VHCQoKphV0tQM3JBigZbqmi8TPZp5kORQG/HEbSBGoqmBaNZcCydHK+gFxJj4aa1n9DwcuDsLUAtQC1ALUR1GahFAUsK1WqCIG8ECuw1gM1ea8U1LQdDV5d7QRgj6pmhym7oiXolJV8KOzY/i9ArUykZaCklAU63COgiXpG4Qo1TE3sRbKARfhzZkMoVQRQFFWM497wueVdXAJq2o7meXUZVGW/zAi9AGP0a2AHCBwIYIB8DDOfdScVNEAtQO0xQE2VArKq0GrQQegDC1RJXU6Ic0R1cjxUNMtb2ApqVsoTq4IasPHbrIKVuAZI1Zoazjhxa5b31Cy9tFPRy8goiNZ85wc1xWisWmhWKSBkG4CpMePR+wA78pLdNaih6QvCJmptajrlyfNoTmA7AhQawOiqITcBv5lRdA13sqtFlY6IVXsoUBMmoavWWuwIqpy5+EevpbUPBhjN1KC+QnXVwbczozuzJKXGaZC2gmk5RIV/l5W0n6ob5w2rntxNAO97P3hrR7vaiwCsALWHArVcfTMv7APhEVpt5H3ApgagwWtE6HupWQDbGdtRBveb8I3r52BJVi04rVJ7LPIG1JBexVJbT27HQNyIVQtQexz1c8x71Kojg5rVg0DbpqweBbwPWdwMNvieAJ5l03JKfN/kVFrhG9qOlqraW+T5ddTGEg+yLlG+I6iFXS1A7XFsaugExb0IGABgd9KFHYekb2JHGtRuYrVG1dDrWWABkQoreVkSvmHVf2M7Wq4Xg6U2Tt22ZB8CpKpFoOUsuAHSPcM6olBkOArOD2wfLnBRATkaXvfs1DYqAM5kTHf6Dsj/ss3kPcwklPMxEE4xA0FyEJSGb3jJ6bVOktywvKgmmO6bWRB2tQi+PTGo6WTv68KThW8u/tERICyIY7d44WtwALBwAvxNwUcFSggtwXdugn9HQLDCN9gza6mx1u/ynCQ33taCYcW7mQC5Yy/TUEEj9/P8wKaKRJZkDMhiFQDRTMYr/c2sLdU7FENsbA6ze2nZskpyN71AYs+ja/VgENCS46CXgjW81n8zQN25QXMAV1TpeABgm8d36bI5ZnVXh2nl0o2KukZl+gTo87XizCxQM4GIGKhnT9Tbyb7krxU4zA2gsa8jqZ/hBQ0nwWM5DkQdFcAQoRZxswqxDrNCrTH5C/DS4OZ2osKxvUKOAqxztfPGFpcrbullL+D8cW5WBQ8NnOwpvgH4kc0iT1R+6w3j3NkQHSpogFoM2N+eWNtLvYhhA+P8R+REsj3NrP0voECL/KnMtgDr6G3UQbZsB7x+F4CVq9ZbEkw7teYzho5l89LImLXelB46UInvYGt23mes9HAumDFhrOoh9Qkg54EAs7G0qvwha0zFtxWA2stEr8/iWDaP/Xm/8TD3McI7wp4W49ZAb2UCeFH7vZqVMKiKigg1D7mo/H8uXmxY2AvKfZv79Bq17OwccNhaVO4gieoc4VAwA2aRboWS3xABOX4NMcMmEoxN29R0jTY5Fysp3lI/J3W3YCzODz1QZykFbBG3FiztgR0JmYRxnThe0jkKvQ9uwC1hTNdhKHIu6J2AXFKtlprq5+AMmTMrqMs6XMXysJqt+5LAtl8yezgNIuA2RgJIkAea8jh6LfSshiVTF/Y6tua2vBMAKgI1J8YMYRscAuJlC1igBpAVuQHrYwLb80iLivHQLA1lgnp1bocdrKaY4nBOjqHfY1UpVRG/iUM2+JzEKQHvbirmDscGOMr2NyEdBwQ28fyF2hnjMUHNqOjBzKwV1ForxD7F1s3V0Vr7l1d7jcNPisozqS7veH0D2Ae0sT2oGhpq58OCGnkILTWMvY6W3Sylpsr7dgR/XdQ9q5NFnsqMw0MDrZUjqpPVLVsegO0GtA/oEX1ANTQCbYOpfWhP02wElTjEWG91XbeYnFVauzXqnkHNYmrcBCbH6qzaayWghlQqr4SSoYq+DDU0AC3GAWxqHEaBPMdc4KrHYOxUo/rcyFm4iZGnaQKnA0I4V13KPAtqibStm1JNB8kDNZ0wJ1c5wzEQ42myK6M8h1HIokbZIBFmOFAFLXVV3u+lkmngRUUNnI8VD2dV84U6bFX0KAE1dhagR8NNzwbe/phBua+GUyDG+UFN9wFQ4MA2NIRoCDDoCH8ExZqlgBZ2WkpWG0l0gGJPLifcC3ALKMt5yl/XUWBkEQDMAWRuA5kDghoB24vTsLNQN2O4bMgIo9CGdg6+9TqX3xjtO7WOy1UUGYCPQEVX6NB9StnZwYUvS9ro6X2Ydr0Dq0JjW73n95ygLuws0p9i5IFD5UumKs5a9dRMIOhoW3qq9DGEebwcAezl8D/KFxn5ngI2ups8VE0va8IM6DVUUSTz92amG7K253fIzALMYrTb2AQMOHDVAzRkISR6FbzsbTj3mFCqQodVeaQoYFhYoqjpXlK7HndksBaQOLpnFMwsVmeMLmxNgC1XBgg2KZO17LDYPRscvLveb3Gr4472saeeoBlgO5jXs9iuerDKHiOQCZN8NZhZjG5MDUUUdRqRF2wLe5uoZQKGqV4Em9gJVas7bhnoBRMbHtWXNwDALfUmNfi28OUdg9vzHdjbC4BYAFmMvkCQyJvUrMYCNu7SLiBxw9x2WPiWnU0HETsgnE/AP2ls1OhMeJXk9RF0RF4I6KWAb/zsBX3ndSW87/BgxlhLbfvQw4jUIN25XQOXZ29z8yN3CHUoLRh5DwUgjwR6A/CNwK4lmFaMuwA1rnIBtgOVMwVss3CHnSpZVALbywC0GDFOrH6y3UlAjgstymtmZVpFvSkBvmO4w1NIyBW4h74Joz0MIu+dwC4WI0aMW/vTS+0oEK+mGNhRgdbrysRqKYJSPU/i7r9TqUtx52PEOCuotdqfxrQqYWXIzTSbDAeAxIgRY3Ngy6UkjYyrGgDDThUjxgMCykE8SVPzYdifkJKk7E7TdgFoMWLEoFggxAC9KIj5eYrx2VCNKznWFOz6BHAvw/geI8ajsbGFOXfIhzuqjSpsZzFiPAqgrVOoL5J9Y8SIsQugrVnq5XmwoxgxYpwF0KLxRIwYMTYFtNejM3WMGDHOAWj7dPGJZq4xYsS4e7XzxsYWVz9GjBi9Ae3VaOwaI0aMYGmhhsaIEeNwgHacjtjB1mLEiGEPI61JC5cqPkr7sWBrMWLEuFEjX72HVmLB1mLEiJEFMi/J/N6awMYdjRHjUcHsyRb2/ARAFgG5MWIEO9s9BGNNiaT3GDEeDNBePzGgDaWK4i7HiBEMLVTQGDFi3KUN7fIgEl7QGDEegKW9eCBQC7tajBhhRzuVRJJ7jBihdp5KIl4tRoxgaQFqMWLECFtagFqMGDFC9TxzrJoUA9Dyrz/x0V/h1xDeJmZrjBhlLO3VALV+YMWA9Buf+OizG/n4v/gfn/nln//g+voif/HaE2wzbXv9vinj/hkIY3bHCHtaeD+rAMwDqyPIDATpPAF6MfNjBKg9MKiBgR0RvFoBjxleMLsYZwO15wFqt/YuMJutAOxTv/izg/D/uwBdsLkYAWr3nya1FgsDUIm89rGfGeRXf+6nXeHPa7bl46wFcrFSYgSoHVx6ARkAKwU8so0c43df+/hF5Iv//ldm8vX//FpWeHvsByL7Tp1DD8BjkItVE+OhQE28il//7c9evvrpXx9EXrPgPdlu65LgclyAAhZ7DaABHDRoMFh5oPT2V/7tIO997d9dLm99tlnk+7wvkf/53z5tgiCDnj5vgG0TyJE9bgsWp00CeBhpJ4jnCY5VHqBWBV4AKiwimfRajdKqFwMKwIBBsCfYyb5kv3Ic6/g5ALPUPGZbAKwcWAGAAEhLRO/LOza2YdBjtie/32J1TSA3OhyWgtcsHGYEqSVM2vMAx8oPUJuYjgAEnvweWGmDd+o9rTbJ/1pVawE6sDJmKLkFq3+LvIfzEEAQcBAZQOQb/+FJFHs6mgAALcAD2DHIWfezFuBKQWNPr/J4rAC4k4La6yUAwRO+l52m1E6F48nCS7E5sDI+19Q5anWSmSNATDOhHID9n//+qcs//cm/mkT+F1kbvPRxS45t/S4P5ADytaDB7O2woTEVQBzjHkAtkSYFMGt5anug1wqEDHTMogByzMpy56rZG5iYtdBLWJgAyP/+r/9yApB33vr9SbCNfC7b9QYz3i8ft+XY02+/MlANclpVLb2PHBPXA8SY5VvSrEKP4BY2uPOwtZuEdpnImMCtBvRUSMISD51WXaEGlwKZ/M9sDOpkrRoJMBMA+dF3vnJ5/x++fXn/ne+++8H/+18XiPw/vH8V2U62F+kFZrJP7F+Od/nx9ycZjr/g2AxymsXpB0Nv1pUKg8Hx+Jhso7WcIqVgB4YZqHAiuxqzM2+yWgAG5tQSogA1x5vAJQugxE7GtrElBnxhZAAzAYzLB//8wUWG/BUhYJneGz9ngGlRSxlIh2Nj6OPy8TscWzNYuYbsSS59AFog4nlmdQgMzx/YNyFsLtCOEajScjw9Z4O1nVwFFVXOmpx6QoDp8ESbGM/4ZK8NUbAAjydj6yKR/3GerYzMA7QJMEZWlJMBZEaAEWYH21cNoInIdycsKziuPvYSUJ2B3HifGTxq2Ru203F7ACh9LP0wYkeI/l87ctgxwuq0d57yftja7nTIEwkTUk9GNhbfMB2aaEuAwg2HGNUesIGSBYLfwOEWOM9exvgJVK4AUQoqFsAIcyoFNhj+J3ZWCKTesQGqPZwYbIeTa87sLXffMN/ke5NHedzXGmEwmFvyHoNbBoRDHb2nIU8iDqXQNxQ3vBfTKV4kV4GKk7O3sYNAth9AlxZHT6M8AK0FUG4AZgSXnJ0LYApA2/LYS9kbz6Ecs8ZDc4swGZwrwC21BqCOBlrcCUMrmWgAia0mmhyPVZmcvQzMjG1la3gZB5VzAUvywAXq4FZgWnPspQ8mBo2cnRSfy/YMOlvMOQFTzKcEswzGdvRhPZXY1jBNrhVA4mYR0FOT1cgUM4PasiaYgSnJ3wEIGlVOF1jG/UHFtNTO4fqMDofexxbvLP/GVUCDWHfqYcUP00klXfG+6vnHD9OEOhrAdtQhdNoCDUyordmZTGAc31IDdCCoLBBMxrXPcS2mVKIK9lY7t1BDS+xu/PBMsbYtNQUAqJxfRh0NYDsiQ7OeRCnq39uexvaXVEwcg9mMmW0wyddmaRZbY8aEODSOO1vj2AKaW2U+8NyCU8ECEGZtMC8wo+/BHi0WqNVRz9ER4R5HYmhPSb2myikTzPIUcp5gD1UPhmCe1JbX1ZvUW+ZacvjGGqCSsm+xHW/VY49hHmtkPOTADfMA97pUJW2dAzqQGPPK2g6MzTSDhOPgOI4BS63DkxKAZQGa52FsnVSebUXHmfGx9kgcX1v11GogAwuHj2xx7LVV0CXOIW3rrWVtzMB0ypfsz2RspEU49t1QQ49gR7M8iHLDPJCS93BjNXtCbFEJ2PCkSj2VdUxcrxizVlnbpmWpgaz6ImNhbVBDzNxe15nZuxc71srasI02c8w0FGOOaWALNfQO1E5MEICHB0ZMw5FzB/Ap8ZBCXeVJ5THG6Xw28nodDdQAZgC3TUDNANS9yiThIZmzs5aGf4AFaqDU880DRgTtYvsbx0GoocdTOy3qrQ3VMuG/+PnPXT75Uz8xGXT1UzPF9KxJ5TkC9lQ1A9Q+dYhrzmEgniPBCu3R8waeTB1/xoD253/8h4PqnfrtOftapFIdgKXhpspr3HwP0H70l381LCz5++YX/2CYIAJuVk4oMz5WN3Oue+T+9fJuBajdn/qZC7FImSy0bQzhIzo0Aw9imb8Clt/52p9NczvnKNFmmGBrBwuyzamdWFBys1lkAshEkAkhE8Oi8szYvPQTnbGwh1fziI4CDSybAeqOjoIW51LJfLIAbQK/q9bBD2tIKggZcxOaRbC1HcdYafSGHXnGUc3SLGCDOsr2MbY5pEI1dDrMUWxnJelRZw/pOCqoaUcCszbMLdYauNw8z01571tf+qMbMGMpVUMjxONAHs9WlnYDbu98912xR1j0Pvc09WwgvSox9NznJgGw4361CjQde0X1c61UKa8k0OJqLpl0JswzrUXI/xY705Jja3JsRA1oNTg8oRs5CDyW5k2wFEvzgI1V0VwljR7szKuXhZpZ1qI6sl0tZdPickNrHrsHS9PXmwO2IWwrawU53PuUN51DluQztp+lpMa2FnFrBwnjmIDFMcjLIrq8+WYRqOHJ9zdvvOGWB7ox5C5gZwyGVn9LFJXU3aiWelSZMa3B1lLVMtaqDgKWJvtcmk1gJa1zv1FmTVzJlkGu9t7gmBzX5jmixFQiD+DSOZ2bg3LeZnnwUEG3dxDgqcWGTw1opSyNQU0mjQdqs6TkRtbEnlQsGKukOCaaLguOSr1LwG3N8j85piSfrcHWejgIoA7qdoTcd8Jrh8hVb1s939qJ4Nlwf++3fq1I/SxhazJ/cLwIxj0KS2twEFhgJn9lsmj1U3ujWmtjsQ2FVY3ajkG67lrL+axVqBH2rNQiwmf4Tm+Vt8WWxlH6uVJRpc1wpqDrynujMwY0sHEYRwmwlaig4TA4SEoUR+svUT0xKRDa4eVuLqnHxsnOXD21tWuRVe2j9rzAaHqAC77P+y05Nspx9wA0AHXLvWG1L1kxtvDe3OT6VrJ6PKhSVWxlrsp7pQ6D1LHc8I4Ate1ATS5+ykFQ7PVUgOZlB7Taz7Sq2WPReLW6UulhOXCZegVUeibRrAUMrUb1m459/e6iY3cAtNbuUZnWdJdeSev8AONjlAKbsLVcI2jTYRCgth2oMXPyWFpO9dQqp54wOnez1fhb03O0dQGV5L2WdHUC88kBDHeeQlpOC6igC9Rg36MOUZ4TgdvkcdjIUkDr/aDx0p9aqsHAZMH70fNUPhMHlwdsJXY1C9Rk/4E+K4VyeAUgW+1pOZUTE6W5JNF4XgXllLsBG57mLaooWuUN7Bbgxj0+eYyAJ9sxMKVavlnC1WPlfsnfoYmyMDfu8al6gaLfJx+75f7A65cKoeh5f5Ywap1zbAGbzGMvGDfH1FLVOyK7YMMsghSopexpuOmwS6wBaCmP0pJmxiULJ6WWlzYXlteyENCtHYL3LJDiPpQ6NEWL7rOKezZVEL6Kd2wA8JLg2mTu40r36ubB0+BAgO3LAzbZvxfDlgM1qLnGb4p4tbU9n3Cne4wkZU/L2dCWAhoWeC2g8dNWhNO1Wmxsqdi9Gu+ogAcEbEpEPtdxdVZncu7DwH+tUAiAHYAOIAcQwzkszRTILOBiexnuFd+vrYCN5xd76VPZBiXZBTBlBKjtAGpTUUcH1CzVcwtAyxXh8ya6nI/Y9t760zcGkdetLAIeLC9+r0f/S11tlQEC90eDlwYy3t6K+UJhTR2o3CPvEqDQytIQBMv3S8+pElW0ycZmhHxYFWs0sKVU0PCAHgDUYHQtDbotcQq0GnILU06ygKZHzUJZg63ppiKyP92pnMGLWQtAyRN8j7/DC5T3i4DWXv0kkrX6C++XAJoeNeycH6Itgbo65MM6R+0VTTkLsI7M3xCgtj6oIZzDYyKWk0BuLEDCmlzyd0nD2Wxji4T8wk++cnnxrW/cLBJ5T5/vVmyNa38xs8ADBXXoYMOTaysLXWrUCXP5x5d/+1QB5Z3vvotKKCLiYBgW2Xe+Mmwn28v35PuyH96vDjaehUY0eqM9m1SNDU3OT36fHpI3LPeydL98Hi33KWXqALBxgG5JWEeA2p2AWg7QpqdlIwNoDQ1IsbRebK3WE8rAzo1DOGwE5yNg9M2v/8WTt9LxkrrieFQFyAUcYCLg6sQ3/SQqWVsPliag5d6v629glrSFc0cDmxXHJuc7xCG++WZTulSEdWwYeFuS88mluy3bwxIbGocGtAAavvP297/ngpp85lVJLVZBCxc+J1XrYzIrE3Y1Yyq5uDJDUvFniH8TwEQeLqeucTObmnvHoNbqWR5YVeJ+yXVh9Xyte5VyHliZB0MhySs7ToFmCtQiB7TzSDUpTgXeyuSTuB0rl3PWRq8R0FrVGbAOeerLws0NUdNk21p2wQygtRormJk87QcVGcBjBOdWsTU9FNDxNgIUeDAx29ZxXyVdmGptnvp+WWYCTw1tCdBt8YiyOm7NRV0my7tOqesToNY58NZVq5ybj0RtidfRDKoXoGUTgTMufZn0lrHZG7KtfKeGDeYcKvp34Nqy7UheC6ha4KPBSdRQ2VbOFSJgaAk+FwCw7FOz44xjYG7XRcchFDVdwJaE2si1F4ZaOuQ34kFU4xFNaSCtcWw6f9ntVJUIdYkA3A0Cb1O2IgRuWjcXJX1an4geS6uxoXnesxJgq4mJQthECtRYJcN+mZ1NgDOCDAOZgJgAjQCTnBvbwdiraf1lkXME0Ako/v3f/fWc7DG4Xc9DjodricWXA4RMHFbyfqFL09r3q+SBXZp5oItNlqTSBajtzNQ8+0PKcLqU4i9haWBncg4lKqc35LtQhUrsNqkHAAMaGCCAgtnZZPNSti4Gae2xrPXU8n7kfwG5GYsb1V1OoNdtDlPqdq09DexMrkWJypkyHQDIS+/XErbmPaj0Qx3hMaXXKEBtRc9nCtSgfngG0yXG2BaWxi3MwEZSRubSIfuQfWkDeq0Bmq8VDMryv8fOBMyYjbV6EUvDJvDbBrWPkthZJUVfCV7AFiCUgBqHqgyFOK+g2eN+yfUsvV892FrKI69DmPg6gc06BVIjq2CPFKlUMOLUcapDc5QSg/PM3tNpcVjgptmKB2oee5HPhJFMoQoOeFiG+rWFVWEG25nHdARb3dGrllnz/RIQXeN+scMj9yBaytZysZPWteIAXINVBqhtDWreDbwJru2QalNicMZ5LlE1a1RSL48RYGfZ1eR/yaeUyT3YjFTBRngqrWrAWwuYIextVhlvpFRV1QtT92uJqlmrkqZYbmu1ldLEfcsUw3bHALWNQU3fcMSKcZ/EnsG1lsHZ62HAizAVVNt7IFe0ZoGgc7pXQ429rnsAmRchP7AoOtfJ3nddnFaRygwD2eV+5R6KPdLc2MZsOc20uh6gtpP3UzO11E2bGUUXTo5ag/MeoGaphikPaKr5CkCjxru7FWMD+63pUZBjaq0e6dVBrcODGB5RrAcNbLqqc6ifO6ufnh2tp6ezJYBzS3VGjpFSPy37zKz5iRVIO9qA8DuOAGgwtMMzW9OaL3ff8DvNmLmd1M/SwOkl9jUrfi1AbU9QozLHfBNmjoEOzX9bAjg5CXxNuxobyS17lwdquRZ5vO81PJxLmBpixszu7GO/As3WcqDGpoo1H0QCaCnHToktdEkvUz132UGCY4X6uROooXGsrtveo/prLpSjNCqdQwRmgaydPGlQOVMLxAK1HEsDqKFb/VEATauJNb0/Sz3W8Lb29liLg6PkftUETrdmHOTWTFTq2AHU5C/bSNYKsG0xOKdi1Voj0/WQkAOO48rFPGk1pqSRMR/nqKBmJsY7bK3UFrrG/eJwmFIPcq668xpVf6GGom5egNqGoIaigbpGvDZ89gQ0FoeeF8dcLTFI16beaIAHS/OqZdw7U/Nsa/DslZbw5vtVk/PpOXBqu1WtBWq5MI/EtQn1c83cTzxNrcobPYIWezI1jwW0LBQwp5qnvVZhZKHLgs81EIYD4kg2NYR1eDY1yxO6pEoHmw9mSf2VRQha4vvWBLVcKqFzvwPU1gQ1q4sPnsAtpZG3AjW9UGoM0mK0r10gWvWEOoaijklQG2O/wAz3Crq17vFgmyzoS6rZWmtVFTC2GpsoHAKtD4Q1bGpe4nvhOQaorZn7uWawYi/vZ48CkbrwYG0Jah10W8rStAd0yeLszdJyqmeKrZUGTif7CRTerxaV03porwVqDT01AtTWZmq96ryvFadmtVSzSkOX2NegxtQCmk5aRp25YlA7CFvjh4DO/0ye+8jWGNha+33ifpU4DrwS7LX3r2ecWk2YR4DaysMqPZRLm1oV1BpVGC+GTM7frARLlWNbAmA1c61laTPGc1VXa2vvr5HUbmUS5M5dh3e0sjUGmhJWbe27FtS20DxK1dAoPbQRqOnqG2sDWkHSb5NK1bvxitVJShZ2DUuzsgu46crRAU2zNW1ba2VrSe/19VhL+4n2TmjvpX0EqHUGtVRg6dQ4ZYObv3RRpFrkWWpNS637nizNS5tCmMea4MZVZyfPYyIEpZWt1d5D/H4rS6TFTJBTPdc2p/CDL3U9okdBb2eB6ibVs5jekg5SpTFPJd5Q1F0Tj6iIvG7tUMXpYeLxrLWlpQACBSpl8a6R6M49HOT/yUPcAGipuDWdC9nSBUxCbOT8UAm4V/jLHvM61z4wQG0BKytlals/zXp0Yy+NYofK1bLYoHayxzOXPVALEIiZYzbVC8zwuwUkhtCTDucNT+hNlgHdw9przU2XW+7XWs1XFjkNUnNaZRQEyDkAJjJ6N5/JRZsM6sLMIAVPs95J62vkgdbGJ7W0V0MC9I3amejL2QQScGxc98ng1rqwuSmLgBnHg3U7Z0cN5YVcC26t9yt1HRDGsZU5hZtXy3HR89X8TbQuyfklIVfPZB1jTT8MgMmPZgDrparIhETFUwDclpSd49a2rgzLHcvlOjBDQ12xVNJ6L3CT12L3QqFKZjApARCi2zt3kep+ro7TAIta5hCCqresH8ddnsDQ1p7D+M2wLfJv78E2x/X9DGv+VCDWE8BSkwEsRRY2nnJbgRuOxU/7rcAMDgH8Zs4cWOLtbGZu6M059vuUhZIS2UbAEGrm2ucKcOccWH0fZYFz2agt72OvcvMlD2IAGZ9DT9ZphLIMjO4umZyc+NaxTIjjwo2Rm1XatbtnECMmCibJUkcCJhl+G0sKwHvb0arYEIU3lNrn1mKSuUwDDWzWotfXHfe05b5a93KaqyubUKDFyLxh0N4lU+RKdO6CwQ3MbCErsyYL3iu9+HjyyOSZVLKNvEg4jkxSTB4LkGoE3k+UhIG67bFRDt/oaUdrVfeSstP55YCN1TO51rifIgJCrfcV91L2gfvINq21A8YZpGvWk15/HRnds8OqmqX5mRb46Ga41nu62W3OIM2qqfy/pXsck5QBjhcFLw79nn4f32VGlrIbzgBtQ/ZzjwJgk2tmARszcNxPMCnYoaz7agm2he13miMb2M647mCJOu2tP37fW6ctQAfV9C5VTQvEhgX8+c9NIvYVsclI0KmIeNbkf4kFks/kf2zLIRAewDHN3iOebVoUSjDZ8Np6X2+fOg5saEcFtIm17cgcWxhbCiis+1oiW3npcY4lISu8LnlNyhrU60/ewzrltcvNmpuA7qrl7W5vK2FnfLHQoVxELoJcFDYQtzQbkf3A2OlVRWBVoRTYUCp87XCQHgJAgw3tcIA2OhEGp4VqlHwkYMN13DrecStAS61PWSOyLgW0ZrbOmnG9txKKI6CHdQ51FxiQCySXz3aztaVsZxyYCNSXizW462FLWWgg1gZpdL72giAtYNsjYLe3CLuYAVoFE2Kb19oMDcxa5oPVjHgVZ0XF70LSPlT4e54TVphRan0KCM3IRY81SfthRgfyURA28mxb+5kDaGZtd119IlNCeunFTDUjmaUjjf0U7xnYsPgQtlEFaON9GYJcVVf23gwN+ZD8wAGQrMG65LjC4muzEXANEcdm9Q69B0BDuXkP0GCOGSovY332Ds4e17le/7w+C3Jun20CaCnDPNffnyLCN1aFOBHcunDsQKgt67K2SlrLzmTxtYAD7oncJwA/8it73wcuP252We98TAEyBADLsapLFY3MVZjvvamjeEB7zae5dNTe61Pui8yBAtb2bDdAw8lx5YK9bTgop5wCtj2cB0ttZzN21jApufoHR/8vBTZmzABNjzFjcc3KmS9YYGBZslBQ8hzHqM2owO+QawzWVupEWFNyD9VU5Ri+5r0fJs3z5Pq3sInQOsDmeRYxeWQyTejfUh4GdLVCSi4cOmFbwGZVhj2yqikLq5WdaQDgEjmY8LNu8g0ggN6Wcs2tpzDHNnEi/I3TqObY4wNMFiqOid8E9aukH0OKVQhrwz04qkrqdV/Hta9lxz3XYolWVVCn79nqTgEGtKFgXoNXiy+ITDwRAUZP5Mk5yLhttsXbuNhkwcCWpi/aVtVFe6iaS9iZV/AR14RtLTptiZnUTBKOGqtDkQVsHAIgiy7pEbeqA1/vsQCxBjTsN9d1qhSw5TXKgh9NJcVDmR/UuqXgUIS0wHaq1yPWXHJNFq7H1PWVe4hz9YCtm1fUCtu4AbRKdRM/HiAmT3fUEIPI5P6bN94Y5Dtf+7MpVoYFF7Wkf6VsawHb1qXAa8FMXg+ezc6hENxQhYENXjEkmOO6WxNa3of7nksGedVDvv7bn52a5HrbTTm8Y8yizA3ruHJeYq/jCHkNaKmGx0vCUhjcjsDcvKq1VlXlHJjh+qbWo0hqPWrC0rNk/OI4tlTDk9mkKWQOE5hdf7gFZHhPLtq3vvRHNyLgpr8nF1cuJt8Y76LBxubVr9pbDcVCgZo5gBnZH9Yw2mq7I9sbOZocaiT3WuBtLJDCQ2TIbbwCGuSrn/71WXWRVIC2lZ7D0e28DxPQOhvCMQBusHOiIsoegOapnXgvZ64AwbDALLce9VqcAVwleysBNnmvu2PgBv1LekeO4rEyBjRcMH4q8EXlbbWkgA3g4NX738NpgAXBhuhJzVwRzCzG5tk0OO9PwITFCujk7QTMBMAY0Fi4QoS3L31cLw+Yq+WuBWhW6IjcK3n4MMBt6VjgTlBaAynp6wCS4a1JAa7UepTXnqaFfdSAW2E7yGdd7WiwfZSgP/8Ij9byBcTF0heQL6R3EbGPlAEThmywD93rYCqwuJIaCiamQUwWxUTbyVa0pZtdrh/UyB4VUlJgpoUT/1srYABEp14GG4UqcJwXA5wFcr2ZXMo5MCMeNJdm60PO2WFoOZLBa1IAzFuTEMzvnEalH7TefKy2r1ndm7guey6ocTI2yk3+y7+60cO9C1AKaqmLhwsox7XsbRzDZnlDUdt/KQNjAIPtBZN9BmJs/N6zogbZ2DRYpARqKZLwa8BMi3wXFTBqjg2mXWI72qqmHBgQg5z1YGsFOvTIsHpYzLy+dC30uhRJkQyPpek1aZmFeJ3L57Itjol1mZuPYjN1mw6p0uJNLA10Fk/CHEOTk7+8+eaNPg5Qsi5C7iJqUON98E3AxZsu4kh/p4l3fe15ithpgHr2WpD8zGIxsCyIHSRHE09tBK3yPQdYeUUel4CYlm///n+aAZx3XIAn1Fe287a00Vs1gZ/uNTyJKaDDHGLR8w8eT0vtBEsbsgXG62CBmUjKpCP/y7UsATWLqfH3WUqBDR52PSeb1FAvSb3UmwRA4wtXwrZKngzeU4G/i+8ngY1YiWVczXV6Z8CywMsDsKNVqLBYGq4H1DkLdBh8+HWOhS0BOn0c+V/2yepJb4/nqkxunA8W0GkpbabN5iGAKtvN9JpgsLFIQk57Sq1lBjS9fTGwFTSGbg6yRV/KEpbGFy91MTx09y5i7uLzBQT46Zs4gdpohEc0sxXXMzzpaNIhHsfNb7sTAEsF4/K1ELDoycJ6gZwWeDzZc9o75WszNsexgGr+TDFj4xy0mv3Arsm/3wM0XmeerbrEUeDZ01LrmIGtVINIhHk8a4pJm4yOmcXKFzCH8B7jSrmQczRXX/AbtkZPBjzNLTV0sq1ZQaedoqmPxB70IoGtqgdglYDXEoBD3Junet3tfdHzjB6cMu8954D+7VpzEtFAlbNV16zHElMSA1sJW8Pv9dK/qm1p0wIvCP7EBSwx+KeMiwAqHXibMkZaVFezNX0B2cuiY6GOZJ/ZKqSDVc+hWmtn5rUWwHHGAqugp7tXibCkaZ2S2glJsbTSqAKZIzD4Iz7N0phqnH41TgNrnWY9oVagLdA/p3ayMTKldpaAmgY3S0pBTdvWbkBtfPppKs+e0Na8wXsCNVTSYFC3wKWUgclnkByApbYrPR6roJMX9M5MAK0PIF6nVkqYxdQ8O3eKZOTWYUskg0gRqI2ECqlwxbY1i6XBbT4kqhcE2crf0h+jqWvqKYHPOGJZX1jtKOCnAevvVuxayrZWAuj3vlDw+zngtZYxMTiJEV/kn770XyYRTziE38e2eh81gn6VHG9YMmfPwtJgS0NBiZSd21I99XrkdSXvs6aUC56vCQeR+z7Y/wq7jiEUqzhuzTLC1dgnkGqR06VLWJpWQy3A4hQNtsVZISQeoOEpgNQMbXg9sypjLZQWexqDkAYvhPXgr/UZv5bvt6ihbFeDs+BspgMwT8tBkPP6MrBpuxjiRzV5sDIHStROzxaXcvwVZRokfr/pMLCCbRElbqG/J8ga8AyLfAFTaO85DKz9ctybdVOGyV2Q8G49BSZVxrBTnAbUVCzQ1DO1EMzAyDRoLREwuBo7HHtAz8iwPdUTYJ5rWo1KKlaRCF471prT79WsYSYkXu4oqi/XahXJYFzL6wmbUkmBPSshViOzZ+z37GQ5Ndazz2mdn3PPSjws2mFwxqd+yvNpxad5gNYbzCwWVwJsALUzOwu8BV0TmcCpinqNlNjBcqEcei3z/3AyMKjisxpQs4pSwK42q+Bh2dNqJkbqglkGx5xjAIb/HKCV5p/lLpoXUY/rsLQm15EXilwbsPIcqK0NZinmVuMsOBuo5VTP0vmZWnslNjDLsZBzGuQcfJzaWOIwkO2QJ+yqoF41jloKX2I8tBDbQu+aC1ziki55EqSehKcNEagI59gL0EqBTYPamTygePiwulljIkqVFipNh7LWHDvpNMvzwj8WrVEVNJ8EtaTX07lYJZn+XhqTjmS2dPhaSbE11Ftr8a7UqOH3uFjk+nAZIQvUACR7gJkWD9jODmpWWl/p3GwtL1RCJLQzwLOl55wKU1ezTFC7FYJ0Y1fz7GmpSaHTh4DWucTYUhtZC7ilQA0liWpVsbOHdvBv9nI+jwRosLUh7/MR1E+dKmTa0wrysUuKQLasudI17eWIcoQDY4obrZAJxB3sarX2NCuXTJ94bXRxD/FADZVxi6jt2HT3UVRQz6YGpnYkQMsxttOC2ui11A9bOLFaTURWjOfa61OHcmkNTmcAmXGlo2bohXYM8WoeqHnRyankWKs0UIu+7tHcXD5pSv0s9a5YKuhpQW00vKa8n3vZ0EqBDeB21lQpgJo2juN1S8hVbfJ5L1DzsMHL1eYiFCVOvSyoWYmxVh6ZlfHPwXylheZaLqbW6z1Qy4V01DgLzpR6Y3nVGNSODGjaeaBDOs6Q1O7ZPTnzoxTUdIRCbcmv0v+91+xcADZo3LAq69ykNo72tkSdtWfFTM1jaRaogWZ68Wat+nvJU8Cy6bU0IrFq5dc8Fe/VXoOFc1S1U4vY10Rd1uWHzmID9QzjtQ6sJaC2lomoBNS0GpoDNZOpeQGnOVDzYlha4l9aGZvloChVPXP6+pme/iW5n0dnaew40GWTuCnzGcoPefGTLSp2TUhHDUPrAWpWcVdd4DWbWSBMzeoeVAtqVsmfElDrxdhS+aSlquejxqtZoCb3XxiQlbN5RGFQO1N1Fe8h25rp4rG1Hs68EhW0FdSq0qUs9TMJatcLXAJqtTa1XqrnEpZWAmpnZWraRS6vxU7VA9Q8xteLCcp+zpoi5TG1JaBmhXbUOvSWhH+kbGoeqKUq6ywCNa82k878txqjeLXOSoyLuQubZGkFqRcPz9SMKiUo33MP6qfY/nDeqCt2GlBLZBK05iRbbM1LTSxZly2pVRY2uL1FjDXcDGqWodXzgKZKCi1hayU6vOf1bGFpqeC+s0Wp58oP3YsKqu1p99SjoNXzuSTLJRWI2yuMw1q3pc1dsoBWkipVE6dmtduSvygkl0qYXSMA1wNSOZcWlsYeUAvUzp4Dymk4U3noDqrmGt8HS+OJfbpEdifLZandMMXWSit1lDK2XLkizgkHnqTKfOfi1J5AzUiTytmPdEMIz1WcaqiyxKOimWEvluaFdZxNrfF6LGqD9NHZmj7fs/WVQHA07kUvUEt5QnPFHVvsaCUd3CenHjU3Ki2XdRvS4YBaa9mhkkq2NRfMS5xdkudZ8nSUCwbmIn/l/2HfJ+1XYIE5uvccLbxDs7Sajmf3GqcmLSqhPcjrpQ/YlNPAK4/fmkGQKjvEr718zxI74zz3syGhPXVxcqV+uVNUaXUOq1qmh/y1IRypBQ6vmlyLs9hpSgtGClBwc9yjsDU5D2GPWODI+Txr9y+waAE23Bv526MHQyogt3adelVtS3oa1EQqpBLapwYsVhepXtHKJbXVuBaTV7bEq4+upQTpa4BNqD+yCM7eKs+yrSGGUf4XZnQUYGMWeWaWpo3jKPRY0q6yR+yaBrfSdap7HpT0M6hJZXQbsKD0kNefoDavrIateZ2iIAC7VPeoNRia15rrjAultAgfmJCAyJ7AprMHAGhocnu2FLYt5yMDW6pNHjMrrE+r21QpmDVl/ZT0KbAq37bEwaQK0ZVUvqztL8jvt3o6Q/I9FgEeaMO2R06oAJrY9TiWDuf0KE2ntwjy9TyiPfqApjCgRxzpTUeppT0KSlzFLUCX2g+eDmswtIef5MpZAmCD7UoAT0BmbdaGeCUE2DJD0wbzmAPrq6K5Neppab00rFwttSyozVpvVRgkc4yt9oKktg1A2ybwk4ENDzx5LYCyBrgBzMQhgAmMLAcT0E7qkT4CsLEJyAKqUrDThATVc2rzst1S3rqhseUBXRKdzTY2fVFaLwS+Jxcc6mYA2jbABsYGtY9VPwY3r3FxS1s8BFeyugn1c1bfLgBtFWBDUUkRtnu3rFsNkNyPoKPqeZm1yLM8oEuTuPnC5EAMP9YDwAHIRlYWYLaPKgobGxiTtmtxE2QBOEhJFgGaFwuQsfEfHlhWfeV9zMkAtG1sbRbAeUwuxcyYkPToUWuGc/Cw2uTBhrEkcnlKq7ruAxdFGxZxwSBD84Xr9iL64obsA2x4SnJQMoMbmD3HD8n7MgkhAloi+B/f4+/qgEpmZ1N8VtjQdgW4YW2O4U4sek0DyNDNbck6TjUyvrGnpexqPTuUWz8IwKVbYwWIHdcrKhMUye8a3HRIEHIW4Tll4ILwttZDFSruUGChY3xWyPK1bK1XJiM9CUlO9ZzZ01J2tbXqiHFp3pgk98na5EEHuxcAzumaXSx4iGJ/wsxk7g0PvlA378oe13NtpzrUg83P7GmlKugZm/mGLAvSBbgJ8MhTFNH9ljBTY+DS2whQyr4kanwC0Zh3D/8grVY9U2wNE9UrRVQjTEtDzgVuSCuTyScgB6ATYVsaXuMz2U7mlshg5kDUfIDZKUSro70qyLheTz2s7IKlRelCHs/udjMoJxPlqi7eCJNEiJOPXM3ScjFrPdJRgqk9uFGZamUFeIUsdRCYYRzesNjaVAlhwdN0KRUNCQl5INXzOiQsxCozVMzSSjyhS2xrAWohIQ/Est5/55siS21pCOupsqVZtjWL6iHGaEmZlwC1kJAAtZqKv6YtDWWGakbKE3rWWv0hISHHqfbLpaYWsbScbQ1R4I9QlC8kJGQf50CqGkeVLa1UDUW0NxA1bkRISEjPyjC6eMIitbOErSHE4+zNSEJCQrYP5kYIh4U9i1hazhPaq/dgSEhICAfaeiEcyRzPXk6D2v6DAwC+94O3wgMaEhKiAU3+oqjB4hCOFtsanAZTk98CYHsCtR9+udXNGxIScn61s1sIx5IQjzHT4GWooSEhIUucA1rtREXlriwtV0hSd56KnL6QkJAaQHv7+9+bCJJVcNQsALm2GgpvaI/yRCEhIY8DaCj+6Ho711A7S9VQFP6LMI+QkJBO4RvrqZ0lsWu9ckNDQkIeA9CQNeBU4OgTk7ZUDeVcrQC2kJAQM6+TAM3MGthK7dTD6xUKg5+gb2moR0hIyOOpnIcCtFy2AYAtVNGQkBDN0CRo32qtWF3Ndi9gk5OH8yDCPUJCHhfQwNA8QNvUMdDqEQWwiZ1tArYI0A0JeaywjRHQUgzNbUh8VMaGXo+IYwtgCwl5nHxOyThKeTkFIw4HaCXAJva1KaVqpKNx40NCzusQEO0MgfkpG9phVM4WYMMPlAhiSY0IYAsJOae6KU2tEZDvqZuHZmilwKYdCPLDw4EQEnIeh8D7//DtSd30SgjdDUOrBTag+NIGySEhIceKQcs5BCQO7e4AjQN0U0jdo0FySEjIMdTOTOPh/QNru6ZUOSWLUBJ8QPkAtZCQu6+Jhm5zu+dybqKOGsCGNAnRwyPMIyTkvkFNsocE0GRd361DYCmwyQWIHqIhIecAtUSvzmevnHVo5wGaLISzICTk/kHN6zFwt06B1pJFUylwCcgNu9pM0HVLGtWgC5f8HZrXjA1shvfGzyeJxjb2wtPXaRRc5+lajte1V9cz7Evv7+l85F6+/YXLj3/0O5cP3v2lSeR/FtkG2+F//dlMtuvaNtjEr+tXnH4oPcbyytmHqKDICx3U0SeV9Nn8Bn64YC2ZJgMmwnRj09+bfx/gME4OnhDWBLMmDh8X+6rdTh+L5atvfkSk5ToP39ULZHZe1vnKe7eLHkCpr+10DVP3avzu7NoTSN/eE7ovs/PyRH2O6zleO5bktVKfT9+z7osFLJDMfeR9brHepuPN5uD8nrjrSwPpbB6puXx9f9TEnmFNQ7bGmP8P/OGPaOvXd9wAAAAaZmNUTAAAAB0AAAE1AAAA/gAAAB0AAAAVAAIAFAAAZJ3iwgAAO0FmZEFUAAAAHnja7X1Lq2zbdd7p+CfY7sZgg0FqGrlhN2wCJ0QmJBA3ImLwgxCDTBr+ARd3jLjGwenYrUiCgFB0ScAY4+OLNyEIW7sRd2yhhhFcyGFD3MlDwa6r3CtdVfZXVd/ao0aNMV9rrmeNCYOqXbuq1qq15vzmN96vXu1k/Nk/+8f/QMqrGKPH8fvf/czxkw9/7fj9v//t4/e+89Xj8fh4Ejx//l9coRgxOo4f/Oov/4vjr/zKu8/y9iJHJXz9Dd4XQFcOWh9//NGHx7LxGOAWI8bYhfgCZMcGeQMwvEvwAnBB6oErP56BMWZmjBhtzKwVzO4G3Ab2dWFeY8ALn/27v/3gk2994+H49T9+7/j+1750/Nrv/87xr/7kDwPYYsToAGjHCeTdXamQZxZWNQBaf/PNvzgBFYALoPUHv/Wbxy/8+ueOv/HZnz7+4k/9xPEXfvJHjz/3Yz9y/Jkf/qFB8B4NmDFTY8RYFtAG1rZZQDuzsWLw+uDbf3kCLwAXQOudz/388Zd+9tMDaEngwnO8DlDDe6TgNbwH33E1wr4WI8bigDY4FTYHaAlWRvYFdRGMCoxLgpcGLQu4csLPXrG1ALUYMTILdx5A2xxju6iaVwMgBgYm2RdZ1xjw8iSYWowY62Vpm7OxSXYEVgYmRhDrCWD8Hks9BXji2NKpELM2Row0S3u7AKgd1+4VPTkGxABbAsi0gpjnCKB6ivcAwHAcqLIQMEJzfO87X42ZGyPGOlTPzdjXTp5OMahqloKXBC6yOjA9DVrwhEKllWysNCA3Zm+MuxmI6gcTEtkAb0Tk/1vGj13+txSorZqtlTA1zb4k4yJowYmA+LMG0BoG49eM7whgW9Fao0RWTceLOzILINhaoU2NICbZF4Nlx4CXNQCOkvEB4MJpsCqi4M5tvO8eM2t6gdmbDQHZhtjarfcTMWiM+sfzjuPxwg6HEBIcQ7JDgCmeXwHn8znGKphudMqweRt50eX2sM2C2VZCPFqyByRQ6WwAMC0yu5vUqu9956vyNaixADUdt3bF1sJpMBWQvZlI63kT4OYD2tsdANpJVn2dn9lTLq8TzA1yM1RKFd4jHQhgXR7bwzG1c4KhH1efCaa2Va3n3bjiOwW0LYR3nK45vKFnj+ijtLORTUFgX0sBIP4vmRfj0DzngPa28u+rY0SCe6819W5oKaFy3hWoWeoojfg6+t8CNgCgDtblc+v9UE+16gmbmswuiEDcbuxsSZJw3+roQtH/QcWvQe0mzEOnNVklgwBA9J7qkBBLBcV3A8T0d8uA3BMYhvdzD+vp7d16Sfemdm4U1FymRjblqZR4vwYq/K1BkPY0KybOscE9hhq6fYJwd8C2Y5a2qeodluHfSkK3HAeWSom/EbqhVVVdjgh/g+ktmWUgbIpnOVX53R5TXDroPCV3pYru0Za2JVBjDJm2f4GV5Qz6eIQA1DRTA3AxA4EC1VPnmDLQV6ZYmaxtghCPrAd4QyxxA+Tg7V0A2sWYeQxQWwjQVB6oHAyQteqgMdsAj6y15tVMY3K7THC3RCbE4334/htw68iedLqYOzbA2Dak7ezfK7pzlrZqULMWNdRDWRjSq9wB0JHSs86arIyL51NlGejgY4SapPon6MYzV6rq6f/LgN8KvJxhX7sTB8H6QU0tagAZwWRMKaKeYnlFp/D26uBhtzRSSUrYzCrrFtdQqJ6RKjW52klDf0kJorEMLPW3p+qOUQeHxjJkVi+dsgagpAdWstCRCfyz9DPdqpNtt2xt517PVTM1ydJQ84wJ5TXVbKVIVdRqwFIqHgi2qqBW4r4eUDetuDnpuWXPBib8S8HrrrNhYmDbsKbzJkd4pASoRZxadshFaIVjWIUhaei3yn3TYSAr3OJ7WXeNOaRaACgUvM+KYbsBtUL1rgTQPIeILL2km85IkezWcmxMmRmx5vCN0qBcpybiW6caiJR1lj66B1BbK80uATWCF0GKRSGxcCEAGgpDO8bWKLIyE1pAzQI0NlLW55n6/SUdszTwG/a47jF2d2K6KS59tCYnwbsBausENSxOAFnvwpC5bu49QE17dfG9Mjlff5+VDdEqBLebAOXOauidaDnbA7d7ALUteD69bACz5FBmUKX0/kd1dEpQs4KIdXI+gCwVZDwW2CDqPB47r523AWQrzDW9g91mtYGGcsFZeZ5WipM0mmsGx5Lgsv2ddQyKVfED3zHWpqbVTi+HVVYE0UDqqZdexyxLLbXCQmLd3MHau4Ob8+6KmVo2Gd3L8eQCl2zHKlXE/8MOp+PeLND0kt1LQU2HqYAxWvF2EnCsskky+JfXhU4D2TGLaV9WaEqPUJQES3sToLVi1rZjGr3u9ChVCsjK8dSNUOglJKhJFRXMTAKjXNSeemsFuFoVcUtAzbKj8TwtFsXfhnAM/R4eE6DldLoyi15mK490yIYIB8EG7NpRcmgBQFMAYNmxrHLc+n2Sjen/1YAaAEiyHgtgchVxdXaEVbPNsqcBtCyWKtXTkuEl//fuuRCq5wbW416p9KpZmlDTAFxa/SIgSSBhgK5etLSN6TzRElCjQ4GGfA+Ebmq4KTVO29G8RHx+f+69Gvg0A7TCVywQNerJPQao3UHpoz3epLWngEhQs2xKlj3IqoTLsA/LFia/gzXUqLryewiqqcBffIdU/3Qwq2adeK9VDQTfhdc1+yxRjb0qvDmHhGE3fAwScCcmoZ2poFupn+aqlVj8EtQ8Y7q0TeWAEUwPjIsGd4ILHr0qH6YHVqmemjHh+z3GZ9nwisBIqI0S3ErCYtQxH2Ot3Ikauqd4ta0k6loLm8CkF6OVG0kQ9LyW/H9J8K7FAktAQSal5zIDPBuZ5SSx1EajR+qj1Zx56mYyAWobMg3t4WZtqfKAZDh4zsVtAQBYlhWSwfdZQbO6om0qkJd2Paqn8rnn9dRs0wobaW0Yk+pZ6g3Li2rZJseUJQrP58bY2g5u2KYqeloVb5nT6TVWSTUr1iEdOm2IvUNTDY7BtCTL0yElVP2s8A3pCLAcBBaoplr71aaHWQ2aeeyr3zEirCOcBBs0EW34pm2yRHFpFQupYjH4VC/6kvJFkt2lwMHrKmUBWkp9zWVHWPY8rwkMbYKMX7OS9722gvhsD1C7h7TCXWpVGwS2d19teICxOdU1HktBDwAH9S6XbuQAxmMJC/Li0VJlk3JOAglEstKGfi8ZnfTeWiEfrJ5L76sJ4iOyCgLUNkxENgJsu2rSemJArMEvPXyJxixcyMyJZDoRwycsb6mOORPs69ECMx2wasWY5YpbpkANgMUOV5AUWOmSTNZmgHNibTmL0YVD7Y5jSVcObG/vqYfhCXTOnsZHDQiySKJML6LjQdrhrNSrm0BaNjixsgZUfJ2XBlUDaqkk/VxppuoqJiPTpALUdqBlXYBtTV7Rt1tXN3va4DwbEu1XsFmxM1WqNts5uDW/4GUIB+1hpc1bFAN71OEgqVGTu+qODilSEXi7o5jSldzMN6/ufFghFJan0aunVtKspNRjS2+jVgstoGPmg6P2NpX7TqVSTdUQOUBtZ2FYF9a2xE19c0+qZgLQHnUCtxdCIUvzaGHfAre/ZoaxefFtNMqzz0ERqGXshbmk92JQ61QgMtTPnTr6RLOGt1OrmbtvulpjUytIGLdi03Jixq4lPIRabWTzZdq3aGtLARDVXa0C0xao1UqAr/WdNZU8vPzRALUAtd4A9/bC/t4QxALI0iwtlavZ2qz4pgpHrgdBIgzEAiCtKmqPJDMLJNjK91v10rzUK8byQbRTZCywBajdmVkJKiJB6XLztbzhc7wnVMo2lmYlgI9tbtxSTNEz9FuqYs6orx0eVGkZNOuVZ9JgTIeCFO0hHZP/GaAWtvIYPUBNhVF4XdVbmRsZUFtfz0tsnWJKNaDGkt8Wg5Qqba4KCd+jC2U6eadNNrZIk7rPqjoxJgQ1K2lbJoFbzX5zYRcm4FSqaLl2fylQs7IgdIURC8x1sjpteVavAhPYGmPWokpHgFqMjuqntD1pexUWNUAP7AZsicZ7gInH4qywiBb1TNrYdLMVqpJeE5mSkkcloJbKQSXYSxtbqxoaYR0BajE629QAXDKM4sbIX1CvzHUQNOZGavsawUWGepSUHfLyU0tBjSqoV6TyJu+1IX4tQC1ALUYPYHPCKKhSgQVhwWLxAkCotnlOBdOONiLZ2wqiJUv0Upm8UkE3VTVEl6scqEnvsNeh6ur9DSpo2NXCURBjgrAOK7NAVqZgMrdlY9KexW55kYWBtF6FDp4X1WGmdwEY8VhYceSqDJNkbL2YWtjVAtRiTMjYZCcoq8mJ5VAwa5t16IdJYHPKKMmA20ddoUNX/NUFMa3fgtdSqjdj22Qyv3YWNP/OUEGjdFiM6WxsFqilwjdML2Sn3MiXcxzA65F14VKMTlb81WWGKry2j1YVEzeZP4pFRu5njHWqotrbmAuytexVU4FbDeOsCS4266ldQKq26GXLiF4FG+wFGmPtbO064NVKI/KAjYUYPTVxbH7kWBtcDqS96rhe67xIbg/PZ4wNDB3GAJAqzSigXS3VZWpWVRrg5rTa08J+qEa/g0cTNF8Ka57rt/VWswOUwkkQoy/DAbilbGopoJNG9BvWM5MaqlTqGw8mg4gpbp24mdhlOAzCSRBjYnsUjOteBymqo7mS22aIRydv6BgHSPFYAIDDthb2tBgT2dO8PgEMgWDaFIGrxpO4zG/77mdcW58ODzl5VZdhaGFbC3tajAkZjWV/gt1JhjAwHox2KR2Zj9eumFqHev6jVWxpD5vQLtYJ2CIYN1TPGCPtT4/a+8no+5tuUcqzCBscgWxNNrVN349ga6F6xljI/iRscczNtKrDxhUOthYsLcYiKlrK/nT6H9S4zPvW4knc+ohE97ClxejpOCiIx9J5l1M0Jgm2FiEeoXbGWEZ1lbmZKzW+hxoaeZ4xYsRYwYjYtQC0GDH2yNbCGypsaKFyxogRwBa5nTFixAhgCy9njBgxJh93GuoRcWgxYgSwBaDFiBFje8D2NgAtRowYe7Oz7TFA9014OGPEuG9g24sD4W3En8WIEWMvwBaqZowYMa7Hxc62NXB7N1TNGDFiJMclterdi73tzcocCjifdwHAAWYxYsQYBXSCyc0JdDjOm7CVxYgRYymgezsC8PjZgY3FVY4RI8ZqAI+gR7mA35Xwf6FKxogRI0aMGDFixIgRI0aMGDFixIgRI0aMGDFixIgRI0aMGDFixIgRI0aMGDFijBgIxvyln/3061v51Du2XL9PBnMyEDSuaowYMSYEKwLRFTA9CDl2kCchl79vgTAAL0aMGEXjml11Basp5OnlHAPwYsQIBnbNwB4EO9qDEPAC6GLE2DcLu1IbJwOVX/ypn7h6rv/23juxDIwuZkOMGJsFsn4szAKqf/TpH88KPyef87O139GfyQXIxYixEZVyPJBZgKNZ12989qeP73zu549f+jf/8CT/5Qv/9Pjf/t0/Pz3y+Qdf/pcnwXP+zeeUP3rns8N3SMF34xgERU/6gNyn3gk1NcYd25+8MIXrUIX5zq1dpfTYEsBEAgxBSgLV//5Pv3z8wfv/+iTHr3/eFPl/Ps+9n88Pf/SvTsfAsQiUBEAAHkHPA+B2NfV8j+ebU6Y3WcvT9dwLW2GMQrsTi+B18gBO5qETINsMYj/3Yz9y+hvAQBADaBC4UiAFAehQ/s9//tUuIr+L322BIM8BoKfZHsAOvwu/byTIPY1VUa/j9yZxyjxosIuVHCxMqmxT2nFcm04pyOlzrQExLnCtNgK8CCAaNHoB1RQiAVWDHv7G75KsDr95JJMrVlEVgC3h/X0Idfpuwaye6czhndOTcQyQ4TlVNahvYDYABakSptgW3n+S//BPbuXyv6mAyz2uOL4HeJYaC0ZHkJMbWCM7eu2A2NO6QlsC3O7JK9hsQLd2+QmY3UPtbi9ZCNVJMBZt18qpjBrITu//+r+9FYBFBmCawEx8Z/LYPMfMsTXIkckB5AFwUh2vBLmnXiA2gyc41NIdq5oPNeDledqkN1CGLXgTcSp1Vi5GLFCoXDTiS6ZSaveSQAHw+Lu//eCTH3z3fxyPn/zP4/F4OA7j+W+8jv//v2/9x2KAKTk2zhXfORxbHvc0DqOOLUFOAhw2AaqpDQA3CrikWUCKfM1zipSD3bTOjxgrY2d6svB12p6kAV2HJcjXtIeOIQnaQD9mwUj1En/jWDi2ZmMEilqGRDCTAEYQo/A1jo/+73//AT7H72hVMwFSZyA7g5c+bs9jkwlKFofXJcDhGlONb910LODSXmXpTZb2QnmOODcJwNILLB0jNapzjB2yM04G2p4IEAQqy4BuhSh4HjqGJEjDtQa8WlbGc8X3aUbWypQICB+//a8DWGgwSQnZFD5PkKo5Nh5fgPTQfuwGUNUsjtcTvwPXuBI0hnmF+4vPS+AiQFnODQ1olnifw3dzXskNL1jbDkM0UjYP0nZpe7Im2ZgFYoEebUJUdUp3e2kn017KUWrfRXUjqNQAyi3AnJlTKbBR3eRnm497YW74DbWg6rE4ec8IGmRvufsmQU0CJedTrzAYC+wAoAS3DMN8CCfCTtRN7rqYdBIgesZbWWoOj4GduwTQpNqCxaHVyx7GeQIAGdoYQJPAdgKXjJ2L/x8LaPrYA2PrdH2kt5jsTYaI5OYZ3gNA5HeM3YRK5hkExyzw8D4FWmyHoSVVuLkmGR7lDopzyO30kpkBACUgdvUyXgANdqxeoCLB5WTEdxjTFGBaeuwe7A2PALeS2EZrE6VpYupNFMcju0ywtodAjZXb0DzAoJ0B4DL3xJKhAzkww3txjhrMep8rVT96NrsCy+U7acA3j/38P+lJ7QdqZwcDQ06mvLd4TsM9HTgl5o6pNiprQ8U8z7O2sLGt2Snw5O2UAIupJxMnlJ5MKcOtZGYE3KnPkcAyBVPKqYJkaT1seCXHnuoeS7VUbl70mKZYG00K0uva615Lz6lklzg/zrcAto0M72bRpiHZmVYNe4CInEB4nqP9BDuPmU2ZZnTF0jozJcnW8KgZ0wtLO0x37OfvhsNiKtNCihVJQ31qTkpWPkZz0AArHVR6rueBLcI9Vu8YIGhosOBuxtSZMbYrPWloSPZ2a20zm4uZeerfFKAiGZNWQec7tq/+Tm1yoA01t7FJRwI/WwPE2sxBDy3mPP+nNQicV+KcwnGwZscAjbPcueREwc0FoFBV4Htrd009qVKOABkTJ1WPOcFMAssUDoKcCjqlg2Auh0HNnCixZ7U4ErSmIc0c0hlGkNRxePifD2yhhq4B1J4sNoRJwt1JTxB5Y1s8o1ygpe5z/k/GmS0BZlN7Hi22NMSOCTnb0w6zAuoS11nas0pV0hxrs5xQGqCkhuJ9lnM21NANqJ30QhE8rEnBKGy87xd+8keTu6YGH+39siaV5XXVu/ASC20pUJMbwUv2wEygtvC1lowK2gHnhFcYITX/JFDiuywnFL+bGQwpJpkwk4QauqC30wQRi3pfJU1f8hu/9vu/c3q/BDa5a9LmZXmToELmdl7tdZ3DcB2gth5Q8wKwa5i93AjpAPA+/zM//EOnx7/6kz88fvzn33B/O7UMbuyhhq5H7Xzw1E7p/bEM5LjhECwuTAB8BhNC3lxtm9DR2jnbGWuYSY/oGgoshvq57LWXKmnKkSA3RW0/05/Bpoz5+4Vf/9wwr/E4JPo7v98ywwRbWxbUqtVOABMBTQIbHv/gt37zhrURoGjYL5mIOi1mKdtZOAqWcRT0DoyVQeOWHYxzEVoH5/JHf/r+ML+9IGRZAYT2vrCtrcyWJum6aUtQLI3CCYAJ8ddf/PJpgmhgYyS4nGRLZixESMe4jIYtsjYL+DBP8TnMYQKaNb9zaijDPCKFakUeTwJPiqXh0brpmrVhEnDCWGkuqUBKTpKxtjOrwkfPZidX1TGWCL6dOvBXqb1TVMPwyga1srYSW5sVsiS1DU9SKWOs9JIoshBsbYm4NIKKVy7IYmmSomtgg52tpGKtdijUsjMZDOy1h2MBShYSlO8dW0NtShU0lyY1dYrWWNVTx5vJdn0M2LZqpbVUUpGsDd+XyyPFhov5ntukB1BLMFZuxHR8hcNgRaon7V4WS4N4IJZjbKk0J/xPe0hbPWJWByR5LFZOZcS4rHbbAm6TJ7QnksqHY0+QKsXfIgtQjgEz9jLwGitzfvC+sKR6bRUYL1TIAzXtFMht2Kk5whAnZyMPh8HcYRz0eHr0nwvIu+n6OScJJk2K+rdWW7AMxakFw0lmlQTXSfAtJbynqJZRwpSmYIosFtliS7NiynTPglR5Iat0d0uGig7q9uxsNI+k7GmlbI3zOBwGK2Fpqbi0lIMgxdAY4pGqx1YLJDrOTeYGtnYKkva82kyFqbyRJaEU8ti9qnUQ0Aimray5tFRUac+Lls2vNB6SwAZziQY2zdZKVFDMSec3h8Ng7tg07oitqid3O6qcHqBJNbfGfmYlHpfVki8TmRhdzQwudf2HHgGNjK2lpLYuJT722C19CuS9IYD0ui8yQ0AWTShxYMjzIth4wAb55le+kmRsmNupDZiajuMwCFCbC9RSDgJOHCs2TYMcAU3Wu7IYWq39TKoTrJYqE9unaJcnw1qKQXd045XjqMYr+EzLsWVXqYGhjQC0KVrjyXuTSr8rqQDjlQ0qBbaUFzQTsxagtgZQK1U9pcrpAZqMP6s1ypM10fA7xaLx1PGaEIMxLfLwftmmLtcVSUvpsV+Oexja6F0du8ETnK9a0RfcJNsvBTZujGRS1jwlsMkg3Fq7WgLUwlkwp5OgJeBWAhp2Nx1wa5Uvaql1xR0256Lv3TRXZkHU2pYkwIA93TYzPlw1Mz4tlMvndEcumTOrE7N1eArff3o0j30Yjo0CkPh/a69Ry440NaDp+1PLqCXj9zyj+G6YTjxgyzlQMtU7wlkwV3waF6+3w+Xi0bjDeYDWkrvZA9DGLDIez6olVw1uYFNo66dFBQjr/qYMg8iJbO47xOMpgLSOzfNrjdOTHr+xNrTaezUG2HhdUsCG+YzsGMt5kLLnydCOiFdbENSoFtbY06QNrYShtQAanmdKJ7vqI4F2zGLLeYVLbDkS3KSQVTEfUcdxUc2uFS4mAt2pYbM4ngSysaXXZfmesayr5X5pRl0LbJKxaRBK2dhK4tVsoA5QmzycQ6ZGMdWjJD4t5xQYC2hcgKmS3qlIcagO3/rGw/FvvvkXp+cW6JYuGnl9mjMPVPwWnsvelzIkRS4EbhiyurAW/F8vHjJb2cCELK5HHwep9pY2lE5dX9wj3CvcMxRFqLlfnIN0QLXkjVJdLAW2nF2N/TXCWbAQqNGb5IKasKfJIEUvMZ2lXrzSRWNVg5TAFoJFoQeCgK0Qk6nZmpV0zaR+HV5AAMN5ykonuA44fy34nXjE/7kA8Tn5eRl0LIONZdfzVnBLpwWV3y8Amh74TTX3i9fSy1tOOQ9y5bkJbDKOLQdqkPCALgRqnOS8GaVOAi+wVpZAbgE0PcFqd32cE3Z8PfCarvXWytbGFjXU3lupcuHaAayw0LGIPvj2X946GAY5DulMMPiD5eBzBDvcI363VeNuTGNgqWKNYWk4vytP7WXgt9duQmRaNcBWOu+4QXBTHwFq4QGdC9R015wUqHkqoXQKzA1oKZbGgf/NxdZ01oMuPy0ZGSb/1//4vaHo481gCIYn1mcu7e0A5vjdBHyp1o2J1s9Ezo9iaWPYNc9HhgHVzj9PQ+D8JlsLUFtxjFo25/MCariZ3kST39NaoVZ2p6plVJxwudFioyuJ5Sstg0NwwXOADRjJFSh5MWU6JEOFZ5gxcOJ7wfje/9qXhgVLcJNe5ZoqKWMdBAOjTwzMN88JlbtX3Fxbq3ykgA1rAEHK3nXKFY1EWFUgUV9Qe7Ji1HKBt5hgrGrbG9A4mfDYErpBoDipapkBFa1FDc2Bv5WSo22OZEqMf5JA5oGRfM/JOfPMvvTj7fsPxne+/A9Gb116XZa9Lgm/KeiklHTk4NiW2umpoS2bXGuMYQmweW0jC+2NEau2VIwaQQ32GsTrWJOLN503stWb1qp2coGAhZQOvFerYqUxVK5DJZE8zXPEIpH2Pht0zq/TPkanAJ0BVoyadBzYauzhqqQQWRC9jJJ5a1tbCxPJgQ2Oh/MsHbgOtfeL58X70rLJ0rObcoZ5KntGPQ9QWzLwFq9/+/d+13R3txpmPZZWa3QmyNYsEA58RqqCpcBmxfPJha49aDxHaTvSuZ4AGoAdwBZAQwM/bW7Sk0lPnBS+Ry58gByOid95ZnPXrFAyV3oaec6yPZzFRNJxWOn7hUccs3bg2mgAnoqt6ThJT3tIBf5m1PMAtalBzTKAy2h+qyw3QwS8yh5TsjQuYBptj40Dn6UaVnJs71p5v4Hn+KIWH45SXcTrZGNcsASmMZkQvDf8XTiHF/vdC7BKhshYPt5n6fTR6naNPU2ey6nK7Mcffdh6vwD8vF8lrE2ztVZg87y8qTUQ6udCnk+PqcngVysWTUdxj22aURoawEWHiZ3ymtUOfBfZUWqxePZHGYRKlkODMgHsmp0dTsckU5w6CVwCJs5JlyjiOQI0eL+l3cgCtZL4tKnuF9ms1Wu2J1srATZqK9r8ElkFC4OaVKlKXdstpXnGsDSyF8k2eg/2VPAWSsoDyt9B8JChJRLQ8FjDNnongfO4w3WUDgXBXvEea9PK1+K/LrzYomrWqqS5jShlC+2RtK/nhSw8YGcVBKjNnvcp62LVGkhbugvl0mw4icaomjUqqdcsJuUsYE4l/nd2BhyUgf783V7xzDmFzI3A5lXctby8JU6COe8XrnVOXe+hVeQ2YLnRSw0EczuY2gJMjfFJekeyqHZrcG1Do4qb2KC5Bo7lMUc3+V82QTHDNMalak0BbLjmust7rj9ByUaEa5cKgu49ALAptjY2za1Eg9HtJYOprUD9lEBleXtkGZ6xjoFa28zcoOYtkhRTSzVAoYPAcrgsKT5bO5+vV31XdkRfw/2iulxiCx3bOJlz37Ov6TJbAWoL29Q8et3T06kXR2msEyZtTSzaWDtNTQBurrEwPZ1j67tNUd2X4TA1naxKAm9xDVtCbVqcPLmNoiRwusVxYNnXNCsMUFtY/fTc9LnKuGO6p5eCmqxGOuUCSUWvW4ujpJMU4+LWxNJ07mVN388SUONGONVGhNAQ5vLmNopc4HRrYcyUfY1qaIDaAqCGG86u2ZYdradjoMVJYAEbPtOTBeC7dNpQMagVNBQmYPbqrtSTqQ22L4dhWmytNEVK3q+eXmsAZa3DhYHTPUBNZxykTDVRfmhmUOMC9jpZa+NnL0ArKKRX5L3rYYzmbl8azCnj1Er7fUoWuDZQG2xfJqjZbK22jhqDb8feL7AzOltaktxri0iWxlh6NmisqQC1BZgaa3hN5TWaAtQkC8hVesg5BGqSpfXCKGFpBDXmm65N/UwxNY+ttaRJ8X61OhAAaF4NvyVATcfseX0O7PMJ9XPSODXv4lusZE2gJhdmy0KpDa+QrJYqTMrjqYEhFf+2JKh5jgLJ1obGyioNqLZKB4GthbHVVsKdUv2sCfNwzifSpKYGNS8Ku6UD1JQ2tdTirDFIt6iCN7bFjMfTArYxRSqniFPDtWcuau7cZdyajmdsYdg1NraxqntvR4EX5lFeNiuY2uTqp7WAZUBub0DrDWo19dRay3rfpJMVsjQd1jE2Wb0nS+NGUHLuJ7YmWum1VlaROaElGQet9e/mArW2rloBarMyNV01dApAG1tDraWU95iS3lYlVYiOxk8CwyVSfw0Og6ECh3AG5M/9YLK1MaXXS8JzxqqdNVWLpwzzCPVzomF1Z7faqk3h7ZyiJHRpEw+Z19nClHQlE1YDLmVpukDjkulS1+lRx4pzf8kJlWyttS8r7Yup+0VW3QPEp3J4eY23M3MsQG0uUJvj5k+lgko7UWs6TTFLe17YtaBwVXromfmM8eSNWdz4/VTTq87byQkdy9Y873Vrf4KafN2pNmrPGxqgNjOoycDSHsnqS6igKTW01UivKzy0srQb1vPxRx/WhpSMvS54ZDnx5vNWbI0bU2urPE8N7cVm51A9axs8R+OV/na1B2/x9s7tHBvAOIaxsZy1rCw7Rm2hx/OkdhXaorKM7QK2DE6dAtxk1dlWdlniCfUyUkrNBrgOcFzwfvXa5Oae17nc0AC18U6B14qlvdbdpKbK7aydBD3ZmlzMpaW6S3qYlmQPtNjYEN4gS3r3ADfZ7MXqjzDmnL0sA9pHWzYneb965cjK7lhzzGtpa8zYix8IbGJdhkpqgNXrc8jGKWxDAteTBWSeIZx9H6cIuM1Rdq/S7pzitYqTamdJXFqtrUo2QbEaD9f2JsDfV7F7Pc/ZUEM1sE1dorxlU5raPsz1A5YGdog1lThHa10+iDV8P0CnwOuhZ6lnTALcCMbzSOY25aSQ7eXI2HqpojVgRrsiMykkQxsCbUeqnSXgBkM+1DHJYNg3wBIyHNxDML4TmPH7OoJZTg0lsGH+4BrqrvRzbkr6Hk65GXPjA5Dxd7cyVhv8XoBuF6rrC4idAOxpjgmBSQjGgF2XO9DUzM3qmznHguBx8JwLQf7eExsZ4e0cA244Jtvm5QQq5nXw8WHa87yUK9fAJu8jwI0J3VPfS3kMah1TApr8jZg3dAx4drTO8kBWt0W18mFJNYw7jVRNp2RtMpeOk4XnMXbnoyPC+j78Ptr2JHgT0Hra0VpsblVjImbmnt/z8bR9TdqW6AjCvfTuQW3+qLyfktXjGLqc9lTzk5VtqPLPrVloJreVdKanHsGoMhCQ6Sk1OwknHW7glBNGLwhpnwDo4PhsYuEtjJSwuzm+B5Mf3wkmyt80JKkT0C4srSYVanIGl5DFzut5eKW/JQjwXuKaQ3APILX3VQIb7yW+j5uSvo+9HVr4ftrKatgn16Fcf3ytE7N7WKUN7mIcfGgBMGlboX2Fk0X2X5Sv1XibuBuRtc2hjkpPEicrDbAULo6U4DNYUFJtkE4RXYFCA9qSoLEFGXJDnZ4G+l7Ka8/rz/tKkJLCe837yEf5fVOBmQQ0BoqXMDPdUJprDJ+XBIOvyfU4rqH1p95Zjd2tNNmcgCQvGF6XcVkQBFliouERXjWEDWBHxSSE7QV/431sDFsCcLxRvXp+1tJ+aZitFXp0c659rXKuDdBebG6H1QEb5pdV/rskq6T0vhII5wzT0ICWW5tcR1yTsItyPcr1h3WJ53gdJaC4drEm2fxHhiVVgNzT4qwtx84k6pNx0UCMC+bnzx2Mv2/tNLjQ+B7chFznaw1sc2YfTD6B1w5ol3PiAlnbOXIuMVB5y/NCmkFKAI1rE2CEdWk3cT44dtKDaRvFdxDksDZl/GFZuM8CtraLM+ApF0TJWvJAc/zQcw2sfgZieVEJcKma/XsENi7CFi+n9FhOzYSoquAe5Ao89nRU1GVKvHhFtzwvaAfM9ThloVKmoHVZk2JO8ZpiblLDKumpMTuw5coAEZFx8reof5h8IuM52495PTBlkOoWgY22NAbWSrZR6wEEwAwhFZ3Zk1V+nDFqLcnpNSBKU0YdsB2uyoDXqKNrmRey4oYHaGZTmaniAjXIPf/N9VmQI/uwOKBRfz6ntxwWUYV4XAAq2WJRRdgNARsX3NkhcGgCNOyeBJur3qSd7leqazwZ28AQOh6TfUppz6n9XVyEUOW3pI7WANq5jPyy6xP3qbAZzcMigCZbir0EUh5GobsOCWid4Dlgm7pS7hRgBnY2xjaliz5y1xwLbFLtA2ClyhSRSetKF2MBTTIAbrIlpb89O+BWWBtDUFI2NN0XoyU0x1qjYzY9NuHOpBk+TGVDS6qbp4t12eXGxjLp11LxTiUTnaBrxbLhf7RDrBXYhgyB58chXGMkAOhKtpxYtXmXTMHi+dAbZl1zbUeRc4eetvpjH6/us1wctZVyPZDGBjKwthWCW0l3KF3aqiW2UIPb2LhD3j9oVQX9UB9m8XJyIbRUU5AXAjspBRMIE1QLXqfwvSVMjpPSK7S4RKhHrd1M287G75KH4ZrIRSD7kp4Zd1lmAO4F7DMyxEYDGOMPU+BG5nY69o3B2R54LwBRAxrnJu2641nF4czaxD1ZyzxJ9V3gdSkBNG89emuS67JmPaa8z/kS6J2cBx6gEf2HjuM1NovLe3EhcGGwQ0thfNo3v/KVQfC3ft8QIlAAbKza6gFb796KXZiZVjU7OlpklVYJBvxbxivRe62vPcNpZHVaL83rlJP7+c+fxLP58NjM4cVCZFwUBX+TDeLY8jN6bpY2aKlhFafQD3hIxT1aciOUlWKsa3pdzPKQBbPS9WjNBwlyteytosjm60kCa1sATf5ABtfygsmLgr9x0f76i18eLiCeQ3Bh9UVnICAvZOqi4b1WMCAng9z1lmRlp6DdKzA7ThZuYaltVkCmTFXjc3oyU2DGChwENArDDbzQG+vYUrzATv5vWMjdPbovqjaYm1RL5wa4nNr5Uib+kAU0GfAu1yMe5RrU69ECQH5WgluLt9wDtknsaCUdsm9sLs+P1i6gAU1ePC14nSBmXcjUDsGd1iuPLctfTz0xb0DsosoAyOB1u4rnm9g7RcZWYNO4yvnz4owkC7PATAqDpiUA5o5bEhtZqz2MBTfcMxPgJgQ5bsBeCW4SDy+sRa4T3H+PeQG4UuvR06A8barEDo7HzHx86Kp2YtK8eFAORfq5ZGYpUEtdQHkRPYp8uoGOUVMvYM0upupIZQGYBDEshhsgmzmViNelpXw4wYaghAWWAzNLsDvLQgS1+YNkJVPF3BXFYT0/HwDu+d56INdjbsnWdp7aaREPvT4w7zxAI8nw1mOKaFjfV2MHpwaRmI+vu4RvEDlLDI6nHezPv3H86E/fHy6MpKbWD8+BGsW7aAQ3HBfCnDUNbDiOx9Z0B6Zq8DIAbMgBvQGxw3EpILMmEhiO5bGUwJWqIlILZB64yQIG1jFltQgJai8dng4L57ceb1kcQO5ZZGiOBrrS+SY7zXsquFY7Jcng+oB4gNQD1PgdXNd45LosATZvnTaxNSsFihM7503SgCbtYxLc9EUoZWoWqPG7+Hkcl8eXF1Gqw57eLr2hN5OvQIZk58skxoQewHVFIGZlF1iOFLIuPFrSA8hyIOcdU6td0s67riT+FyaHuaCBThf2zAnf76VBaSeJXpNcFzT1eOtxLKhxPUrh8eWaTF07NvgZ5Q31nAOSzuZUTl48C6QkMMkLUXIRPfXTAkQJbPoiMjjU2uUI3rIG25VwIgrBBCUDG3YhBWBrLgPEIEgJ8tpjuVaRi/rKNLLC6307L44v7Ol57tyAnZbLHEw1/LkKsBUbudzktQaVAibttCslGd5argK2S7hQyp46iqXhYjFXLHXTTjuRumil6J67GKUXUFJdeTPlrmUFoFpucDcoMVW5YEN1zLgj6nQm3PO1AxrZmpzw+A25ebq662+BHeeXDn5NsGqriz3XpAQ0SClZSK1HiGdOymld1ppMzU1fDc2wtRKWlqOMUu0co4dr2ppSWxkG4l04ntM1WzsM7mMrN/HFJnFcXdXW3qondkPpPKHBfwughgmvVVBrQ9rkvbHmnWP79NRvi6VpwEl5MWvXowS1nBmplK15zr0itmZ5PGu8ndTbU5S1xGPCCynF2xE8UPPYmnYaMF9Q09vewZtrVj1xneSEAUj0spedKsKq5/K1HiKdBlfR8zur/EtQszZiS/XWtjSPcKSiCrQTLrcepdqaIzYloJZbp0m2lvJ4lhhfhyyBhNpZehF5wVJiBQha4jE17TSw2Boez1T+sGtQ02r4EqrnGKCTKujgBd0Rm07dq9wmrJmatT5T6mdu/aVArQQHTkQjs74kmDtq6FMxS6MaVlLlgBOohKVZjoIUuOldQu8UqcBd6e0xg3INI/m9sLVUQPIYgPr27/3u8X998d+f5PjeeyfhfYDwNb4H7x/rIdXNTaaq17a0k8HbgL1qJDKMg8671HqUoKXXXCmg1XhOz8HBh2KNIlHN43WRg6BmUdMgmYtAzuniFphJwyS/gzmB1nt1WkcqLiZleC3x+O5hoUgnQa09jQwLwKTBSwKYJdZ7JcCVsjdtV8N93JKzoNT2iUdrnsqiEjnTkLeOJGAR+FLvzQGbDulIkZuSUkaSrdm2NaWCWqon3aglZaJ5QjpezLooJQzNyzmzvC96l5E7DG9CSaCfxdZqmOqWDdFyotSCmgazFIjlxAO3EtEe0L0xbMv2eeXUumxQucos+A5NCCglaYqlqVFWLrcWnkOJXS2nft8E41pez6uLVYCiWPhWZr+ssiCBJ6ejl+jknj1Af29JsjvTMrQhcmshAi2eT7n7g/HkQA0MCqDTA8hyAFcKbvK+7ckDmgttKI3Nk0nrnl06BWg5R1/O/iYrfWjGN5SaKnAYsKK1pYJetdiz7Gk1qheT1a0MfwtkUjayUn281JuK18uilw9m6em9LRA9SXCNJJiXeD5hB5sKzCxww/FqPaBrDsLtrXrmHHlak2rJu87Z4az17JEXi8jkiEfuOlzZ1bxqHKV2CZ5IKRW1DJVaPa25wKnAXHnskl3AMpjvbYHkVBqvVBCFQDMHoElgw2OpB/Tlnh12Amq2JlFqIrI0qVqjvkck5Jq2mF6JHY7/L7WreZV2BruaZ0/LhTPISGhesJKdoMQz2iK5gN4SUMOOZ9UV22toRy1Tm1LdLFVH75OpnW2+XpB4rlx5DtRqSYRHSrz/lVTykCpoShUtsqtZ9rTUTidrMDFZnK7iMYmxY8FtPKgdhshlKxB3jyqoxQA8UFsS0EqAba+gZjlzWjJ9PFBr0Yxa1qaX7y3tbcSTU/iJo45Ku5qTD/rataelch9lorisxKGBJRcY2/vCeQUki6KWE1UB9hraIVvKpUBtDYCWA7a9ZhWkVE8s7JIeDDmb2tSglgrwlRqcLkJhARuJlh/a4YCaF/fiJcdKndoyIE59wXJMbazLeL9MzfZ+yuocS9jQWmxse/V+ehrEtVmk3Jm3FKjpWogWNuhcbSvhncQqUdC0HNSGLjMiQt/L+JfhG2sAtRLPSgrU2IRkL4bn0ji1Ob2cY72iOk5tP6Bmq1u1mRNe2e6xNrVaFVSuUXlcydSS+doJdTwLajp40WNpqTImc12wXEXcmsYPVoAjqb5X731vGQV4ZBzaGgFNAhvOk12l9phRkNpoa3JcU6C2FPFIFaBwS4aJOVsFatak8EBNZ/0vAWqpTlOlqmdOX9+jCmq5yGm7WTNL02qozv2E7GED4rz1Uvhq5qNnV1sLqDH8wwI1qWnlK+J+6h0z53MsqEn1cy5Q81TPkryykni1PXtANRMAQIABnaj/ikGNIsta76lKhxdsWuMkKGFrczoLPPVTV9VJqp8FoPZgqVr6glm1mUpAbepdINV/sIal5YL79mSnsWLVpM2GNsStqJ/SM7gnT3XKftSiYnuB8nOytZwtbxJQS10wr9b5kiEdqdpspQ4Ci7mUFOHba/UHAsQaPZ9SMP/gJJD3al+ez9vg6LEqtsXWllynOoBX4ooV1jEK1Kx8Mi9OrUdXmp6qZwtLyzkL9p4updkpfj8AY60qKL2fEoT3VkvNA7XSyhy1bG0qFTQXfCuPK3HFWsOpPO2mODWdUUCR+Vs988vmCOMoTZeyuvTsWQWljWqtbI0sTQLx3oKkreDoHiWx5rSt5Rq0yKwCPCemuBkFZXFqt2lSOQqvuyqVdmDP1WuqvVBjMghaQG2vBSO9jlJ4vka2RpDVfS9xvrXG860FR9/kfLZs3Je161XWKcnTHsPQPJERCH7uZ0GljnTu57Eoc95D/VzRuFYw84pNymz/dlA7DL0GAWS4cHjERdxzvwIGeepeBQzvWBOw4Vw0AO+VScvuUXI+jrUbptTQsetUO/BKK+UWVcBN1D4caqpZVToGt3hBBH0uryzXTb1kR5Bg5tVK7wFoeoHjGkDA0ErTUfZWAx/PT6rOSvI/LecAN6C9BUdLFg1gA2jjXmA+9qjGnKveYZX2Lq3YUdPToEa78mzeVw1YPFCr0dlr2JpVWC7VI9DrRzAVoMmLN1Dhy9hzqzxpWwNA6LQjLCg6iJYENLBGnJvu9bnXtngS2IYetJl2lT2Bzapc61XTKW2f18rSKkoP+f0JSne+0kKRqTZ4VkVc6+JagNYSZFtje9g7mOnFY00aaV9bAtgkoMldmoyNE37392eCOZkjJSVrNLdOe7C0qj4FVuXb2tr8uZpNtSBXc4FaPZ0h5fXwCSYnu9UFZOZyClDl1ICG55C9tcNbCixLHH5j1ulYDasoRi3Xmb2W0ktgK1VFW2VKhnb3k/xyz2GCsBgbE96nZG1DNPl77w3ue90Gr7TRdkgdsFksbIr1W2syShVyNUDt1gNa0yJvLmCTFxvnFYA2LbDhGlvABnBh3TWCWw+Au2o8famXJoFUAxorycQc6AtuWL/SlrYGQCtQPa8bGlugxsnTmopBj2gL6sv3a9uaBLOYzPMCm07VAdiwUi67st9ULy0QCYhsiUcwszI7ZGmsmAPTsTaAG+5/L4DTfT5b8rKtNoFei7zX1pvGeJXkhdFGxhIwk7o7vmNKQ2lI3gtMO4ZXa46vs2ouwIlARyEj4998D4GMHaG0qinDNvCcAbYxD+ZzTGiAy61nq/3lGO3KC0R2mxlfgO2plwrqeRB5UXQPQKZFyBSJqT0+IbXAdo6V4mZnTSwJcFZwJCYkRL4f4MXPeE1qCaYnJwVDGmI+LO55lWtWAp5c4zLlaVxQfE71FPa0lLOgZ+qJbn9llehNvSdkJbFSz4+YXLRreUCkN0YCmPzb6QZ0pd4yU4Aezr1mdGwV4ErX9FQd6k17Wo0KOtXFiYmyrXxE2toAbpwjEIBQCqhyQqDkd2HenTfUQ7CzjQFeb00BbM/3el4yCawxlQoasl+VFPMCRnsAHEMvqC6SaRGkKPo1vheqKb4H3zfYzQLMYq61qJ4lbK1H4T1pKwvZF3PjABjB9gYh2EHAuih8Df/neyHcOAPM9iVj1j0dBGTyFj69yg2vaCQeeyTRhtyB3a15xNwK8auUVLO0ErYW0dsha8tbDNkxS3Pq/BXZ0kpsa2NKCGsXcNzskJD7ALQx651lhkaxtFyGQY8SLwFqISH3wcyfHx8vMsrj6dnSrjIICtmaG1y5x2J8ISEhfYVBua1qp9WqsomlTZk6FRISElLK0nSpKWlLq2ZpKU9oa3fokJCQkPE105zsgbFqKAMlzzFK4YYPCQnpx9LSzgEjcb0B1J48NbS27X1ISEhIjqWh0ktVjmcv2xqrKkT6VEhISC9AyxSBHM/SSkI8anotngDwe9/5aoR1hISEaLUTuJAqQfWq9/AqK9SqoQC11tiVkJCQ/bK0ROZAWwjHGDUUdrdQQ0NCQqbJ7+yodjapoeENDQkJqQA0FABNxKQdm2PSSga+PKWGRlBuSEhIrR2NVY5nZ2k5NZSNMaLLT0hISAmgFYRvHF/NNbx+BqxgGt1+QkJCfEA7FOR2dopJ6xGUS5csPaIBbCEhIZqhZZqoTOPtLLSvPaUYG4tKBrCFhIRoQPOb9CwAaDn7WqiiISEhbQxtBsfAWGCDBGMLCbl3QDuUANrTq7WMHLBdeUUjQDck5K4A7eOPP/ow5+UcVSNtCWBjuMc5ju0QwBYSciepT6iSjTJlOZVzdYBWA2z4gUN/x1BHQ0J2G7KBihtsWL0JlbMF2Jh5gMdwIISE7NchwBJCXurT6hlaLbDRzjaoowFsISG7yeOkuumHbKzEy9kIbE85dZQOhJgUISFbt6EdjgUOgW0CmgrQfUipojVFJkNCQtbL0uAUgBaWZmgLBtbOUbLoqut7gFpIyOZBDYDmgNrT7LmcSwAbf/zZGxp12EJCdgpqT5txCIwFNl4AGBfDrhYSsm1QSzRNef1qr8PyisrE95gcIfcu6Ey+VVDzSgntlqV5lXMBamdnwfpCO+aaYDgOVHA88piXjltoUPOIZjVX8v2//+2T6NeF/OCOm9vIayclc60erdfwXVpK7iXvp76PeOTrw7385MNfO37/u5+BYJ3w+ZXgPRT5N59zTvB18Tum7t5Gmzg8n1Zc2qu9D+ENfTiroyeV9PX1TTwvWDmx5AR5WdjqpovPWZPq9vNiEvDz3gSTE2cQ43X5fVr0ey7fMeX1NheGd74aKB3gvAIB8R69eFNAIj9jgrZ13Urk+f1Tz+Hb6/lyjde67vQa0aBnry85V421pv5/1sS4pl/W9ty/9f8DWudiOJsD1IUAAAAaZmNUTAAAAB8AAAE4AAABBAAAAB0AAAAPAAIAFAEA5SmVRQAAPsVmZEFUAAAAIHja7X09jGxbWt0LiIkgNSJgEkAkkDBXwxVIWIjAkgWJh3fBHgL0CMjcOETohtiSJQIEMsi8ZITRTGIGdfAe0gwimYB5jS4ImZYQkhNLY2lwPb+/cblXda3qdb769t/5P6e/LX2qruqqOqfO2Xvt9f2/9VaMGDFiDBjf+Pe/8S8++3e//PbxV37ltRW8jv/HVYoRI8amxhnE7h/kWCF43+u4ajFixNgTsHlA9yKuYowYMdYGbC8GAFtHoLrGFY0RI8aawO04soTKGiNGjGUHnAQTgFuAXIwV7NyfHb50/Oyff/ckn37nvZM8vBaesWfF3u4nBLhjzKUY007g7370k1dA9t2P3nzy8UcfHpPjcMR74+rtHtxeTwludDzElY4xTMWwIHYGsjyIVYwAuVBNw+kQY1421mVix4Hjb775/vG9r/zx8U9+73dOcmJvHZA7fCmu/C7Z2+1cAGdZHJwaAD1KqLHPHdAGsrHDt//x+Hcf/OUJyAhmv//6N483v/BTx5/73PcfP/9933ORX/vZHz9++E93l8/iuHEndgduL2YEt4vDoRBjh9dvg+09l0kIlbNyAIQAYv/w99+8ABlA7PWvv30CsV968SMnIPuZH/jeDpjhtV/8ic+d/g959YUfPb2Oz+mIHTZsbzPLfQDdnicg1M8EkIFdUa0kCwPrAkABrH7+x37wAmR4JIgpkOUE78d3dsYDk4y7siuAu185wEVmxH6Z24NKagbADKwKQAagUrUSfwPUCGK1QOaJz+AOx7groZ4uLBFP51Q9uDXC11e9I6itDX+DTRHMFMj6gpgVDzCh5uo5BIML9TRAboEhgNaHct+y5MtqJh+cCsKcwKQAOmRXQ0HM2uDwHP/DcaDuwm6nDobOePTaBtAFwAXITc3UBlY8SJZ7WZrdqWMBLAogBAAqgRttbzlHApgggYxgBtUXjokWZ0aA3OYB7nbDAHfcrU1OgG0Od/YiF1EZHLyiACYyuBSQkYXBPgcAUxADgH3wF187fVfrYEiJqqsRNrILgLvfOMDtLzPirIo+CzqsgbYAJ1UvAW5gc8rGyMIGZy04qjEFx4jg392QhOMO5PWedpwlbQa3c8eA2ewEABfDQsCmxgOyx1QsgJV+J1RXtfsx7KSjykYK11bX0oudANxtgNtGd4yuo6F9eAAIFdW1t52BSl8ie6Pdj6EjHRb36XfeC7gIgFtSNh98vkJvz+2sIJfJMwXYwOYGseojAE5BDmouw0DAxB7zTTtBvG/0swA0G4aCz4NFBoMLgAtnwz7BbRFqzCohFrAIVnQ04LWUPQ0gSEYGdRN/W8eBAqc6NSC0+3WYYdjgwga3sGw2lWsDN2F2A6eCCxwLBCwIw0A8T6kFLFfdrFBPcczwogbAhaNhHPZ2Gxe3DHAWtK5UTwOGfH/qvWR7YGzK4MASVT1lLFwk4G9WO7oPgFv2BgRFvlZV31gvp4IWQMhWALEeUQU4ZWTK9vA9Vj0F6KW9sPOoqizqGaD6bAjEPgFuaxd/jgXn2eAsEBG4rOoJW5t9bwoMrXrK93pgOBfInTI7rLMlUsb2at/eN8Bt1D5wP+n1SJRNYqFKVVMBRnidteGgVgKcvMR8DRameN5TTfFiYLHr0JgAcLyqKhFsPArAvQgnQ+wsi15oAEY6oPdwUj0tMyNAQaWk8wFCZ4S+j6EfFKZ72ZxXfqd6bF0Vd+S4uOpinwZYL/0pjASs7c8Otypzha3Bfk69erET6nw/AcC9saqmFrf0ku/5GksqjVVOyQM81xM7IpDYklH47WCQ1jlyel9FSffL+4L17UVNvV8UyKQeW2mnuJdabbcRdHitmtH4b4tbDimfNBTkeA6d0JSRgn8te7N5sUWbYJn1vQlWtx1n3qL2Nykyebsj9/OiO4oyEdjRWOhyDEDTqr8t4tWjA+h27HE9AO663eH57/NAapmqz4z5u+r85TA2m9Exh90wWNxO7G8zli56VizO5qFCJcUCrwU3ApJXUsmWNsffFLXHUfT/HmO8SvtqtMMVnQiJOD4cF6wW4MUGO1Rh2WSHajydKfi/m70RIBf2N8cDcxtgNg1tVvWMeaEaeKt2Ni0zbgHMK6kEtoVFDlbE7lsUMEUr+n98h3pt3Xi6B9Wv+ncmvMMpgLM2QDwyKNmCuAXnXB7uc8/KWKgM2TrTJQPYpt9ZFOAAQl7/BS1uqZV5CUooOT5qSaVEjupVjFwlwKWa6njpY/j+lLe4xZmiebhXNrxgcbfP1d6t6uh9ANj0LK4EcFikjHU7zji8sJQ+AGdVcPxGpppB8NvUcWHj/cbwAF/VtmtgnnscG4s/vR0b3V8EuM13A0oA5/YsbagT5zWUAaAAwCCp/gxjANxpIZnzIbhR9VaGlSrd1GKHtLZDr3gARnhUN2FPv3/OyL6Lm6DqG9RNq4b1BTiof7RH6eImiKotr1P3LWEL6wNwNrbPcyDg/Jj7CjC2v5/v1TLuXpNr2ugIdvYY0dh6cyB3P7pjIcBqfjucAhwLVdbkkRLEuLA1fIPdudjTQYN0Nf+U7MYD0BTA1XpRvdg++3226TTO2/5+MjovhYx2SIA2WCkYIK6DZ6u7CnF55mrqyjW22yl+aDgUFjCCKhB41T1Sye8EIPWsMizCgpgyGPxPQYSqnVVVtT+rDdcoxcHZwF3Gtmlsn2ZIEHi8349zxbm0tDrE+zXUxgIpR1Qq6az/++NeA3o36jreRRCiqnEey/HsR6zwS1XMFrW0hnoyILAcz0upwAUgSSXi1wCctbthgGHa2D7PNlb7+/t4gENNXb3KejtlrFsA1QoALlXLzcZyecHAJYADeyLAKbvjZ9mGkIzQC/S9ykd1AM7a3bySTKyEYuvOeWqx9/tPHmXE1Wk2hMTZwZZnnTX8Pd1Us8hTTdjh5wS620mzFHbWlGJztFoBwRrhPZYDIKJh3TIUVVE9VQ+LG5+nSkswo+rmOQH0PEq5qCm7m4IlVWYCrqda9kkP64ajHE4grwHTBPlOdkMA3JJAN0+z9bC9LWsUTamoqSoeeU/kIQkU+Ay9pXgEADCliTF2KbZF29mVt1VUPM/ulsqpvQKtMyuz5dPJwrr9WQ9fOi2+Uw7rqTjm0zlk6uf5ABedwioJUG0hjewawfeArc1m+wz2tgKAE9aDRW4raTyyq0NSPfX6M3iqXo2xPpXor+CY8qB68W5eTm3KKww2RyCy5dNtKSW3WsjDddT/eQHDeD60WEAAXqd6EIGP4Hcv1YJuZ2Npwd7WC3CeUR6MDSDgpTJZDynjwxS4vB4OqhoCNFKGe7JIDTGxxnmbz2nzTFOqbq4BzpgxgDl1t8YLHGM/OnaA0yqyGcpVNlT1I/Ck6qWBbXk9HBQQCVweIwLLYdAsgMLaylTFsKlY1sNrzyEV9uL1ncjFAOKcvCyNFntmxMKFSzhkppSSFpDDwma5oNp+p14l4Fy/VIJIqS+CVR/JvFLlnlIAx+BkG/qS6hzGyiG5IGhlum6rxQC4COwLmS9n7rEYpJTjZigEX68cbECj3s+UZzQHcNfglvea5lTTmq5d/DzlysEgQEhPcipOTvNemdqF5x3GGirqrj0jAUwbqxdfqqlGJwUrkICtsMuWggKB5qrKhhNTdmnbZ5ibVU29kJBWgCM7YyqWp4LaOD7+Nq+4JT7Pgph4vPq+CPQN9TRkwYJ8rir7CECe7QwLmSBDexYZHRvY8H94dJrIvCGQlRovK3vD9zOxv1SJ2AJcaxmoVDBwExMN9hYAF7JOgBMG9SbnXU2poFRfcz0OTqBTYDe5AOUWgCM7rAW62myPALfnDXARHrJhgLMqpC56LS90FdjaOjKR/gpI1qGhFXi9OLiUJ/Oqo33CeVBbkCC6awXAhWxRRc14H60jQTvZqzCTQcVV8xKAoCBL+xsBjXmmtP/V9HXIN77uhpO0lJSyABcVRALgQtbW0kzvnVE3GdfmgRuDe7U5S0qSPUiTJZGuPaj0VtL7yZi4LMDRS5xxNmi4CtRrm4tbDXBRzTcALmRFLc0K7C0X6zakg31NrJiXgcGWfmRitY1rUvZE7dtAm2Eq48ECHI4BFuky08Z2hzEC4ALgZra9aSDrmB3sAUC1ddM85jXUXmbtifT60paIx1LfCq8YaK5QQIwAuJCFY+BqDPs2Wd1W5agBODd7IAMGJ5BLOAesxzPVACaX5mWdJTWNeaiaU01n0r/Nuggk2C/ARRbDmkssNzA4BQMm0zOI13at1yKXORW1w3Zqe5+esi1O5YuS5Z9yIR1sOGPLmmtTmlqAs5VEksAa4SLB4EJmbkrbwwanDgJ2ptdu9gAstgr0eo4m7W89QMCWf2LwMR0QqQT/VC06C0z4Hbacui2r5CXa0xlj7XHhVQ2AC8nI7PfOsXMBlGxXLbyu3kfWW9OCkhbcLMPpo8ZZuxy+g1kUWlzT69ug3mDtn2pVS1sYk6yPvxe/n9ka1r6I17r5qFHVd48AF5kMW81gMCwul7BO7yLALtX4haWXPLWxL7tpKQyQyjGliu0FKnuVf22/hZSH+eo7Q00NgAtZXj2tATkG/ZLR0ANJ5uIVwLwqAjmSl7EIco/xb2+s6qkNqZWV4v94jnP1Kv9apscYQYI6wZy9KQLgdjyi2OU22du1Ub8LErWhI1zsqd4IY4VQ6Dmev/cNA3s9dRaxbqyAolVO8Lt4vrQhFjvXi6qaKw4a4SLhSQ1ZMPathc3leiF4YSNunurMjKbE9Ng02nOOpHpS2M8zNc2rnhJIEI6GkAVj31qN+ljQqXg4BTg8+on4h9lZTQ7kcqw0GdpSOcKDGna4kBXZ3pLmBqeSrfWWpnozgN14QLeMyn1d685L97JxdV58Ww40x1TDY4QdLgJ7Z2RwjDurscOR/bjpUwsa363arbF0tjjAdZL94dj5nnM7wacS8I99VQMBQk0NWUHcWwsYeF3vNcshVVLJazC9pH3KY6VssqMNq6fw/sbY0Tg3cA3g2ih7swDH0uGalsVQCS1XblO2vBzUpXM1+8TSRdBuDI/FhTd1A2EhtSoqA2YZVqE2KhjiabfS9nxeStQaktGbQC7i2WKELW5f4MZh059YSRcR/1aNo7rHDAaCIIBvjQGwJwBPdRM7x9WFTS1GqKo7iHmrZXE13arYPJr2rKsmzyuzZbHLFyVALUY4HDZWjnwsW1wyNCLUvRhhjwtQW7NTocjkzmERVo0rqnsBbjGeiT0uQG6D4OaCXa7UuJcjGl7IGAFy+0/DWlOmQowYMQLknoW3NEaMGGGT27UzIUaMGOOC3G0kz8eIESNAboOOhIinihEjxt6CgW8D2GLEiNEZZ+fDltncbdjaYsSIUVJZX2wM6O4D2GLEiNGH0b1esbf1fusBuzFixFjBONvo1sDqbsN5EGPCDR3ay4uYX8HqbidmZrcir2PSxZjADMN5fJ/QUu459+KKxUR5LRMmN2ksiJ0+B4YICRCLsdLNORxYMdITi4+UuCoxZt6IX0cIUowYMfaoYYxtTrkPkIsRI8aiY4bg9bDNxYgRY9MqaYBcjBgxnhVz21RPjxgxYuxkLNRFLuoMxogRYxbV9D5K4MeIEWOP4PZ6jdWiQ4WNESPGFlXTKxZXyI7Q4PZwTsSIEWMT7C2q4MSIEWNSgLuPTm8xYsQI9ha9emPE2Le96pde/MjLB3l1fuTfN+dH/n1jXju93xrNlzai76ynSIScxIhRAVwdoPri53/4jx4e7yCvvvCjx4fH3nL+/OW7+Px8DILiSw8MQz0NkIsRozgIZAAVgtdQ4JpQ7uQ8b1JMsCe4vdhrR7iY5TGeGzNTJnbciZD5vepTSmtn3eAiBSzG82Jnc4LZL/7E506if/P5XCLq70nNrWBwr3fcsDxU1Ri7AbXR2ZmC1M//2A+e5As/9Ch8rmLfy++w77Of1+djA6ICnsdodty0/CSxMmJsWe08sbShtjMFLgs2/O5f+9kfP/7nX/7pk3z55l8e/+o//uui/I//8m+uXsNnIfpdkJtf+KnTMXg+KTAcS6Ul2O0d4CIQOIYLHGRExrN3M5Wxu+HcbvqCWoqJEbwINhakIP/7v/3b4/H9dyaTT/77r56OoaCoYEgA9M5/AOu7w/d+5e0vTg4077/zzuk4BHb+JkjuNXwGnw01NUaznYqNakZS7+5MqMPLsfpHtDI1vs8CGp4DJLiACGY14EUAmkr+z1d/9XSM0vE94MPvsuyz9hrx/QT5gWBy+ryCmT1OX8H39AW+cDY8Q7VOVTNVxaYyep+PWc32hEne1R6HgMaFjtcIaApmAJM5wWsM8MsBoIIefit+t14HMrzcPVYwwTWrZXUEMxw3BWRj2BU9WyZeq2SgETKyd2AjqC0tWGQMa/AAD6+1nKuCGic8hGBm2RlAAmCRApNv/9d/lZSpgazPsVNgTdBTwKsFG32vZXXKzgCECjxze4z12PiNGaALgNvrGAJsqbCHMSeyCWu4a1GtVO3EgoP9ygOzHKBZYMF7v/Pn/+F4+Pp/ugie4/UpwE6/T4/70bfevfzdcmzL9BTwAHbWeVELILjGFtD6Oj08NjaE+SmA47mjuoYdbqfq6N0Q47uqfRbccmEOE4U6dI5FtdM6AEpglgIYAMqH/3R3/H//938ej8fDleB1/B/v4+fGAjb/2MdRjq2Ah0d1YACw9H7n1NhWQMuF1tArTbZNUfsobYve53MmFb4H36HVRgIR9uVAuElNAM9WxQlD0KC9ih7EXPiDDXOw31+zeEp2NX4PnmPi4rgeS+kDMCeW9O1/PD6NB1D57H+dQIWC5wo8eD/Api+bU1B9BDX/uJfjm2PjnPsc26qzqsoq2LXaZO194v1Wp4B6p7kpKcPmxsRzVI+yhtWoU8WbVzr/8JvObC4Abu+2Np2EtFUpkHHCDQl14ELy4r2o3vRRQXmuQ5iaBzBgRQQXD1hSQrDB51uBhu9d4thW9H7jOe9XDkBSbA331wOxnFdYwY1Mk/c1NRfJQrmpcp5458nNG7a5QIcdhH14E9G66T1bVY3xvVYV8iYmXuNkrAU2BeAxvZ0W3FrA5RpsHhlVrdrI9/CzQ489Bsh5YIdrzk2pBujI+HC/9HuGzKecN9l6kDFX1KzisTkNbo6xQZW0xNowWRXYxp58niqER0xABqjWxGNxoegkHvNcxwK3VqDh/6gOj33sMe+fZXXqnCjNM7xH79/U4TM8Do6p55gA47tAiw0yt5xnCZPuZHCdYcLp4gCw4Ry8nTUVaKq2tSli02j3GgtgFGhok5sLWFuOPQarA4DgfuXsdAp0AEVuqHMESeM4OB5ZZ8qOCCYXqLEhm5vdVXlTaZSnijf1JONiwCSzO7430VQVxTlykk51ngwBocNgXJB5dAIgzMMDGryG/+UcCUOOjccxPLule0v7qtrpPCO/2r8AjMro59hclc0lmNxNoMcGwK20g849sTDxU9kR1sZGxjaHyjwlg6pRF5c89lSMDs9p+0rdb95ra3aYwi7naRCcb8HkNjg8dkSDamoyjW3X8iZ7CdgsY5sa2JS9KeMZH2Qe2RmDcudgb3OyuJwpghsbwYT3nH/bez8GU9d5bL9PQ024JhJM7mUgyUacCrR30d5mJ5C619XWNWSC0QjNY+vktru4Tu658z8Z7zYVuCnQMEZtarufF6eXUpHnMPLTmZTb5NQJoSDU1xRCTy8e+T87R3FeKTtwOB1WqpqmwA03m6EaqRtNsYDTZ4KlnAg25k4Z5RyMbS7nQo2qOLV6OoezoXbDw9xQM0UqCNd69Ws3O2tj49zTjd37DN6fcjyEqro+9nbneUvxqMwqdZN1N4Vo7NIYRlzNC+TOunTFjieQmZ7B4Tj2+HMeeymAq3U0qdpKNleaf8r2rCnEai6pz3L+J+IwQ1Vdw7BZChrISDaWmniYdNZO4u2mHsPKTTBPDcGjxtwtXW5oCYDT5P3H2LdlwHUpNmdDhbz5UjP/CH74LssMIT/zA997eh2fT22i/A7O3VBVN6aaUgXM2Z8w+f/6t3/rNCF+7nPf37GXEfgIkjrJODlULbA7snUipJjkc2NwzxXgbLC3zp2UE8JzjtHcAnamphCCI+Yy/v7br/7p8eOvfyPrZCGzzCTrR+jI2tgbA2Q9u5uCG24+BAsAkwGf+fz3fU+H5nMCcpKpAdlOsFRYyhjOiz0AnF1kz0VFzbE5qq2lkBLdIHXu2bmK+fv619++zGs8WgdPjakmWNx6bG9uORpS+1RoBMFNQQ6PmByWzRGsCHI1k9LuvEs4EcLJsLyTocV+a9lYKkBd7WaqkmIufusP/vAyl1VynmQSAdoHHZB7FUizgrCQkmHVY28e0GGSYLIoyGkEOo9jVVKNYp8rU2LLYSKPx95fmEhfJ0QppMQWvVRwAzh9+mdfc8ENgv+VWBzteZGrulLPKYtKptgbJQVuCnIf/MXXTt/pMbnc5BvT1pbqNzC0wolfxeMwabCtF+g7VYpYB1jPVU3maoAz5L7YkJKU6cMyN8w51UJSUmJxeNToA11bUXFkYecCbwxudkolLLE3C3KwyxE0UyWXFNz6xM/lCi/yN9gCm/a9Q2vA7TlVawz1VK+1LTipBU+9em2t9ybnHfXylmvBrdUWF3mqK3Mu8IbnwkIgoOoefc8xOa/ceI2ntXVSM2zF9vy0idrsA2CDkvscezXJ9hMce2ialqY7sb6aNqH2yoWzzDjLxvdxLtWEH/UBOMzzmiwcZYo63wN1ZhzezWZQb8pzisVUw96s08ECnBp+AUR902uskZmLx6u1r01ubM+HvtkXaymXNPaxH8H6WGQstTFrrNuXayjNe2Qb1wy5NymPqc5DmFDwt2d/8zbukj2yEBcXgb8z2d5ejeFcyDE3/A8TGzYO60ywoSN9QMXLVWxtMWdzGbXWWJ8mM0sVvJzy2ENqqGlF3JbeGdpgm5/XjbDF8aTxljYkSe1wjHsrMblaZ4Onpkb61kLqaU3WQko9TYEbvpcTx4KbhoC0eklVZUkFCffpruVVjm05t6t+DD0rfJA9tZQNHwvkhvZl0PSlMe6Ll5nQJyaS56V2OcvkmLlQA3I1ZZYSpfTDm7oEwNU4F7zYtxpw84Iu+9rbVB1NeWSHthG07HIQyM3cdKbvsQmq+Ezfrl42NzNTSmjwvenLtG0xB09dxTE+ePfdLMjVqKlUiwPgVhAeUgNwJfsbwU0pv1WBNb6tbxmlVCOQMReSDUxuWUTaNpCZBuW2gcdk6z7tDMUwCn3ULlL9j/2YrcCF20c1LVXXGLOP7RCmzftJs4ZnPgHQIf0wBXI13lQP4PD9ES4yQ3iInXxjBPdi1+Pk8MANE6pvfBt33lQ561ToCdWOVjXJA7kh/VFrGj8rsLXGhnld5yGlYwNQhwKbtTv1ATe+H3OH98zWACz1BWllcsw8SIEcUrZSIFdjh8ukboWjYU4HAwGutJBzDgXYLXLghonUN5dUK6gmJszVQsEiAaDCg4tjMw2nFeQIjgSQIe0E8R0AklND6LPgOYSAxGPYUBeGVzC0RR+1k7s2QsZ34Li87npcHlvPb2iMW8ZzWLWZMOAW94xaQGkjG8K0uRmkQI7n5KVu1YSLZLIaIm1rboDLORhy9jeqpZqWZVUJqr5DwC0VHe4JzuP3X//m8ZOPP/oQyhce/+T3fucSDtC6+ErsthXoVMjOtOGwlqrSUJca0fdrB3h8N48H0XMYIxe0UBOt2NwZ5/veV/64o6rjHlpTx1Qg54WRqLrq2eRyx2E8phcPFwG/0wPcjRd/lAM4z/5WC25DSkirraQEbtz1wQC8gdehdvRRVTHRx0ofS/UGtXF7en+ouqUE/7exfgqSvH5YyGO2UOT3MM6tD3vDPQGYeYOG/xLIWcdQn9/g2Q/V629BLudoIPh5ntQIFVnAg0r7WG2Ab8qhMBZzqygkmFwsygR0IKMC/1+KxWl5H3yXlmW3YIbzJHCRiQGgU4L/qw2Ln9cMAQ2DGatBj4aE9HXm4Dz/4e+/6d4z3MuaTclL9xsT5Ohd1RCSEsBx/kaoyEpCRGybtFztNzx63tIxwI2TI+Fmz4Lb6bjilRyDxdWUkKot0Kh9BZTxEJgIZmA0UKsByo+L/5CQY8dRgfcDFPB5/FYyK9ogbe9Y22KxT1u9qdgbf1tqnqVArqZYRO28U5DjNWTGQ86Tqt8VALcBBmc9qDTcpxwKQ8HN1uuq3b0fK9ymB+xxVqWulT4qUK7ENj11NK4DmLqhHU+LnGEeSXFB/dFL+jfffP8EIjweWaH1RJLF1LK5giG9ypyAeVcauCaFZsuuY6iPSYHXIAdyeMQ55VLogsFtlMHhxpIFpbpvDc0rbQk3oJqTU01TqmqrV7VVTbWsjQuU54vvBPDgfIrxahcQS8j5PbkYOzBBXCNuTno+WgyydnPq61zQawDwrRlgs7xmNXNCPfetdsaSd5V23lP+b+Y6RSzcQsNLsi/FwOFmAtzo2bI2irHAraKhrrtQ8mrO9cD7W0GutBF4aUEERh6HdjUs2C7bPLgZDR0W9wBYJ9XoHLumj12V9RoonzIVHv8HoLPl5W1cWek+tpoRbIwZrkHL0I215p4NiWH0QM7amEvzvbABRCzcRB7Ul97CLTWXYZVeCwo1rQX7hBvUgBuN8a3gpqyAXsiaBUMbVs6+Yxvp8NpwUWPB/N0Hf3k5Bx+AHl+naqmOBJYTYuwbn/M9eL+v6h7cdDC8n9fRLt7c72RcYEIFSwZfE+Br2bYFeW5MpQ3Qzss+3uKUo8tzpHnfH7FwGwE4vA5ws3YQNeqOAW5kb7lqIDw2J3m/hdJVVwk+NWwu56WzRmpeK57rI2M5dIFNFi8AjQ4CGu5poyMwpOLf+B6+H8cF4OGY+M4OWzwzO70GWKh6Dcg6UyCn1WtL1VuUaeNvBfg+A7+HoFwKBB7C4mqCzHPfX/AwB8DNBXClm+SpjV7i/FjBoqnKv1wkNMqnQguaecHD4mejnBLQ1UxoVUnI2p7O9dBhUXgdIITja3hIpgVdVcoTQY/fB8B8svc9sURljgyGpgNG7VhWJSc7KW1G6tjAb2Tw9dABkCQop7JUxmBxmiaojWtqegcXVNQAuDmCfHMMjkZyW3lhjDzNFvZGdZSLRBfpmAMMCt/vpZzVOBpUnSEYPwYde6zt0Q6moN1Sx65VCDQ8J1vSieeIa8BzoqqaAziPndguVTjeUNaWY3PcHLx7NgaLsyBXq8XoJmDvbQT7zgxwdgcq5Rf2TY1pZW9acXWqRWIHWBUWtrdgcg4Z/g4CyZNt8NABNzySfUxVEaWkKp4i888bhVfokr+/j/rFe4bf+FS6adrBsvhek5kxWFzOw2/Do7getDRTpGvNB3BVeagpem1v5hipPhos6hn2sVjmAjeNvfJ2Xk5s9gqwNjg4ZPC/x/M9XBn3oQ7TLje0EOQQoKM6TBtmqpqvd38LBR0vgDKWOtoCcgyW7tNrpE+MZs58oawvAG5FAKfqh6XjqraMlZeZovGM8E/llk49aJerXSyX5jP0Xl6FaRw6mRRLgJsNtMXf9LjW9oIg6KU2pVw+8JQDgJoAk9HMKTnPKteLlmMKBrcyFZUTIOUxZemgMcCtJliUWRZLDExiW4Ekx+ByzV/I3mpj/OYCuTSLS3fUKkTpX9TTuQeub6onB2MYx+iHy7mfsscpAcA88TaCsMHNCHBaSUTDHDynwhge09ZgUTCCvrFufQdj5GqDfUvt++j5K4XBzC34jQy4benolduYvPJHcwwGoec2yqF2OOt0sN5urzBDMLgVMTiqpvaGjOlU8DyPqWDRIdkKQ8AtFS6SA7hcwxd6/FILcCnR69rSFzUHcH3S54aqpqUsB97LsQDObs5eEDDXlKc2B4ObKQ+VjII3LWV3y/VrGGK0rYmG1wWDXXjKMBEb8FrD4DrsLdFJa60A92Qv8889xeJKpgW9ZzZ7Y+wwkZrqvzVZKH3scRBbr9B6bqMm3MIAxxvh7UZDys/UltupSffR2CoG+o7lpSMD4HfnFooXB1fTri+n9q4b4HwWV1NJRMvHj+0sgr2NmxHDeXJ2zVJR16GqaioQnqXkA+AWVFGZzzil96m16mkNm8PzodkMGrZRkzlg7ZA17E0ZXJ9adFM7GS7Ak2GflsVpqlbN5qRsbujGRFtma6jNGKEirY4yrinnHMMGN1eqlhpBPdV0DM/TUAaXWpw471INuBxz4/fUhG14dpyc59QyIYBxysu3Ni9qLYuzrL8mh3iIhxXXkMVBWzaKqRhcLii+cH6RqjVXHFypm9QU7K1PRYrUAu0bRkIVp7YculVPL3Fv5xi3msbKrIaxNIvTbAMFsRwDtRVsWwtechPpsMYBG1JrReaxbXBe6EhtYc5gcDOqqDWq2FQAV/KijlP2Ol0PboiKU8veFCTIQKZqjDw2e1MWx+yGVBZK7UZBJtfqYe1bbr4UvzgmyGkqVwDcSlTUXCrWFKppydVeywTsgqn1rsJb2lLs0gZwsu0ezp/FJqsAzrC4JVO1qCrWsLcSi6ut4ec1m6n1rmpFX28ejFWsdIwNu3I+h4o6xUCp5JoWeVNR+dyu17JAbUI1PatTMQFbcYVl3GvZW7fY5GEQGxlDNcV9Lnl+PYDzWFyts2EI8071AJm7t23fLIcAuJUA3JRe01QsUS6vsTXkoeRVxQJtKU2kMU20GbJhspfD2QJyagOcA+i0oi6vU59zt+3y+rBwAgAeS15VMO4h4TV0MMy5aVew2peBRhMBXKqgpF3IcwBcXzUnxUzwmPKqYiGlyiCVuqZb21sf9mbZEM6nFFg8FrBRjcdxqBb2Pe8ci2tVVUuJ+cwv7Zu/O7fJJRcAHAA3nx3ubs44ob7BkoPjuhKOhb6qDcsh4ZxbbFc5sGCfgZpqwn2Bjd+N60LwH3reOY9qH4dDqgFNi6c79f1zOMxKuaoBcNM5FF4a9fSlB3BayHGOXa4ULDlkkTM5H0wFLAnqGJurtC4M23quJmuhXV19qkzb0h+idP6MF2PPVdvoZsg557IbbFPrGpbMTmO4trhnuHdD7JReY5g55zWriaTsy8hkYOtArstoJZi3qwG4XuHCndOx7szNvqs1olOWmBBa8nvIxGZfA6gJ9NiVvlP7GSi4eappLmuhGTCkLwLzYQl0rYZ7/lYa5LuhGIfxztlRVbVdIq9ha29bPNIey9/Qty/FkN6oQ+Yw2RuuA9ZUyt7Ldam/T9bvzbMFPYIZLgIuxhgqDScZJgRuCg2yY1Ttbe1FabtSDfk9qiLkui8psGGBKdhfF7McDyhSQEfWqSomgSslBAgwHwCbqsGTnK+jqqp6hvtIG2bt5qL3rO8G19rfdax5i78JaloAc4T1eSeg92p3oAdA85jZFIZo3XkBdrhh3JnnMtBqvf/KoMnBDVmoRuC4PAetFjK2aloLdLCZsZWg9j71BCpe14t8mPY8z+q19araRQ+gmfJe2rlrtZGpgQ1gjuORec4xZxX0Nq162uofcwl3Uu5Ac0wYq+qQBejEHZLLqb8J30fh79NS01opZE5wS4HIpVv9Vcd7Z4yoPled38PxvJpxFgTI6Ow9aL2vDPvgdynbxzG0I9yUmzALRZClDg1zGgjwN1tjbTdDqK1V0Th5WiaTZ5OiN2oONmd3SHZ01wllwSolXADsCI/vg+D3WMaxFnBzmV1GFjuvM9NMgRw3LLVNUZUDINn7qvdWRUGEKizvZe4+TqVhaIPsWvWbDhWuPwXqoc61Mxl6uQl1tJWe07jMlnVqsOUFxIXlAueF5nsJAKkYORptNRB4btuctXNQsEgg+pp9HZ/B4rLfl/odBDfmmi4JIFuQEsh599Jef72vCoL2dYKk2onnmI/c2OkIy9nX1OGjzbwJyvRyK7DpemSdu562yJtV2ulqgY2ApRcPF0HtM7DHwNUO9oFH5GlCMAkxIWGrwXO8D+9nvJF67rwepbbh85wBwQxA9hZJrdSUfrLMbW3g9qSmHjYJcmPd17mD0VlYIBXKZEGNRT6xvmBHhYf8NKce5hPWH1/D33idtlaKetNbm4Ofz+3lJsDNuv8Z/sALgQvDtCEnFtx5fv0+TFDGYuG7mdLj5X0uCXJTyzbA7XBaGGME7U4BcnjUoOitC+d4KjPBhiYBmLAu/eIPB2cNJmyrD3MP95kkBGtTveqM61x1Uv85hu2upkw33f86uTsXacBi1AtMsMMN9bqv7xXkuCD72Nzs9ZuSITHxHPegttzRWPOiBYTpXd0y0NEs4oGbrk9mijw1/B7u8PHICZkfhFpXKRRlsfLooJA5HZ70FD8EoGZ/7NSTGn9j56D9LgVyNiB2q6wNC1JZSKsnEZPuEqYxMvPjPdHcVW58fRPnawEVDILzrxXkWOp8iyCnTcm9TV4rFHcCqidi/SysqhiAe0PbXYHN3a2iLpvuCriwjzl6h0XUJR4Xu5JGlq8lHWZMcHt0JrQH8bKhszZAuUz2ke6XlnnSqhpa+uiprtphtGMCOLmIcdxWtsj5A0a8NZU1V6FXwe3SsGfB9Yn7xLS2Apu7W5S52eYcT0Gbh1F3gT6TvQbk5iyzNCZre1L3D72ujRaw5G76tKMfBqsnuPYEULtLczPEvbEJ60PBjXNR2/K1FPi0RQW2wuZs2mAe3Ppd61FT/aSFovar8DBmcnW1VK7I7gpDY6Xs67l4qtZJb1uk4W/d/dZua3tibcPAQKuU8Foo46kFOlVBaAfFd3vXnPFTekzOHXyuWyn30JwmxkWsGkVrBeAUm1u7bS7VJUsJSC245dZZbk32vb4wJbCqTkplnRTkPIeCLoqnXfjQC9Sww1IwmTBZreB1Ct9rL3guwTpVXdWWFlora0P+5GXnG7iTUkWl59kCDgDqkYkfqirX4rvgfdOwHQUyBl7jeBrwaksjkdHVH/vJgE37nv0t9AqOUSIKm4vek7Wppl6fU16XpyrEh+KatOsxtSa5LlvWY67OIFXWjF3uZlZw66PW6AXARcFFws4NFIfw77/96p8ev/UHf3j84N13T4LnfI++lzE6JZDD+emCnrtZTR9Qozp6Cf+YoLKGBQY+Z+gAAAf3GECh9wfCEB2tupvKTMF3vf/OO8evvP3FThS8F1bEnGKGEzEeEsfEI17DeeHYer4W3Mb01pIt4u81AV2q/Z9fYv1QVD+xHu0a43rEOrysyYf7gP/pfFDAa1VpG0rzvxoT3F7lbG4thmkFIQby2gvJQF5cRE9wkQmI9sKe7CwFkMN328BDq6ouFTqioHZqDPPA2J7iBKerrMG+p9YGwqwRAhcj2DUvU2Mc7a6rKXdgyAA3FSZ562dLx6ZnXKuRaNUVd+OdyDNMoKMjYimwy6mmTz0/DkVww1zTtcj1eNpUzsBmBa/zfZak6JqsvQcE4VLB0Mn6IKixsmZX6NhozpHQ9kLoxVRwI3NTOb3+8B4FOf0+3TXsReUO7O0QS/R10EVhQY1G8Tmi/snkSr07NVlc84S9HGBNIgdjs+BGYU5nKdc4dUyv/HvXjjhPWBKuH8BO7XRzAJ6WGfdUU9zPVKiMmog8cOOatJqUXY/4v37GrsmLlsXA4Aq7OR5Vs5jEs5pSTbv16Ov0eTK2nJQuZs0FPdluHCOo7ZOpvRDmavKRAjQsjC6ozZ/ORDsaq/P2rXZCO5vH2HICEGSuY9/qK2wIPVVMX21QMcEO99YDvLFAL9fu70o1TTkJzrZYC2zK3nLrMUc6vO9rsZvTOZjpRfJydPbGHb7kxeMC/fjr3zh++mfCys52lNTF6Oj4GfG+40KnH46B40Iw2awHja5pr18lC0cOqabqTehLaEcS0JbP0bTXxXo+vUoZmogNybG1WqCzlTq8Yyqj01LnTy0Yl7mWNqjVA7zUHOkb0GsLbermrVoAzw3zjusDkgIn1aj6ABydEGpPxyPXZQ3I4XszpfDvRmVvnGyl6HCeNMHN099TF6SGwVHvt5/Fo72QOL5eUNv+LuVVpaqaAqucYPIpmBHQvDppa8oVpVfVMjiqmaxyYmUoqNUAnndMsj614Y3tWBgrB1dzN+mVVNCzdrySsPiCdpWzJiS9DnZNcl2U1uMQgNP1aO3oOH6pfaU2HM+oqjd9wO2m1PC2tItxd/AAi88tC6u5oJ6jwQNHPPIm8obqBSUFpvHa2i60iTQmYEowQZWVUbz0lDWXLlL2prY0AMhf//ZvTQZgQwTnBZBTgHsyn6zzervz4ry5WOCjePOu5Fh4ikk9dNYk14RdmzmQymlVOcKRWsu6Nosgd8Ya7UdrpbnEUqqcSs3uyB0qBW41tDb1Oc9rk7IVKIvTG9txQmRU1RSYXwyzneoK17v0luqw8fcwpUoBrtWWVmJj3t9DRVknbTZjxL7ND3qHRPWO7pwiIHrsjRu2VmzhmlRwo2ZVQxxSjj++ljIXldaxtyZTLC4XOtIUAFzD3rJ6s+wURVUzo7d71LZoe8vsFDynLos7dHIl9eKxyKbm662pGu3YahSuCwGCj/j9Y4LaVMLy8K2axqY2IBWxTXmtJy0JKbG3HMBZsKpZj1Y9zTE/nEs5vCvtGOQ9r2Zx1vbW6jWlnl9yFpQuqDoMNMA09f4UwFkWp7Y4zVfVcsy5ybLXqrbMB7T9Zsdkb56MBYTUMnjf1qymjmHTg+lAF3s35u3YUU25JjuOhYb1aB14lNR6rHUY8ph2Tebyyr11Wm2L8yqFtBhueZIlR0HNBVWgS4l1MNgLqrtEGuB8hwPpPy4m04b2DHDIClBGgN/eB3RSAAZ7mRXvM0PUVE78J2/qYXf3Te+VFxbClMmUVkWvqadu2vVYWn+lsJCaiAj8H+dUF0ubVVXLHlVbnZeUEJOnphoDgaMGuVO6ewrktHy5ZXQUz1ZANTWn73sG9rV65aZaNFpZhCpqC+AoQBHAcO2PX/7yRXgfIPo63qeg1wfs1JtKu1TJgL1JVTWxGZPNeeuUsagEOU89VXVTNSirRdUAW21EBI/NYps18zSlmlfFxXkGvJYFzohovD+ne7cEBl6AzQk1OeXGCVUmyF0d6913s3E3VGUs7bcZG7sEN+Ng0ET4PsBmgcyCmRXvvX2ATu1w9IJvydHQ11aq89Rjb575yNrRmONt49ZSa66GmHhhIjmnYU3eam6dFp0NXmAvAylbSmHbeDTvApV091QOXBIsxbOqqWA4Fm9ITVCh51GlutO33M4mbDoyaTQ8pNaBQKZWA2gl0e/A99ba59i7VO/b3pg356gWD9UqLaU5SoDEd5AcWNZm88BTa65kXvJIh5vLeiYotWw7tU6LAOd5Ty+2jPMuX2ICNuWDPyx1MUs6fW1WQ8l+gOc1ifhMOn9OzgZOeg21KAEcmRWY1higVgI7xrvlgI4VSvSe5RjN1k0J1rlwcQIWIhy4Huz60FCr2jVntbDSusb7yQyVCfKxjsWl1ymuRZP3tEU948WzlQhSP16riFivTG0EdW00tbY9a1HV9hp2YCcMro9OmJwHlSBDAJoC2Dygw2OJze3Zk2q9p303YLtGO/FulYTCi0n1oh48O7kFWF2jJRJSyrjJ2uE8o13theNJ1dJVorilrYrsNQbKmohqm4Tf6k3sLpbjDsMO6kNEyNrmBDcLcmRzNZ7UfQHcU/l9ZS40I5Ua+FDDSq3NVkKhpMKz2en7aux2FxJSWZnIi11NqqleeAg9UTnvqUb18+Ll4mhyBsecrW0oi1MK3NfGUboWe2dwc6ikrSrr82JwfnhIrRmpBHCthKJ23Zbyzy0B6mR1pLIbEkQkGS7iNW/OTRCtIcV8MjKzVKZBnx1ibICrob8pL9Ve7XBkBlprzQLcGsCtBuR8gNs+686xlpb88JyW1aKe9l6biTRLtc8RTy7Vdtyoh6dSSl7Q71VWgwdwObezBg5SUiEg1hu6FMBVRUub6gXWDrdHNdWbLApwBJE1gJsFOWuTswBXk1q4FfsbHq3dqSXv1pYjnxvgcsH9qtlpFSCIB3K8Hhr7mLXDpRicx1i8xF3NbaMMcRgsBXA5N7QumL15Ua3R1npRl7C5tTge9u5FpcZkHQy19rcaJ8MQFbWVxWk0hWJDTYEMC3DW4dIEcHaCaER0LrdNgWaofj8GwNWEiZT0+47Rek/R8c5kUYBbI7h5IGfj4PZkUvDspBrQzFaLfSIdxrDBta5RNWPZkk0KcApyKYAblcGl2JsHcKSic148T8evtb/ZdBC7M7ROpq1nMuCRdrc1gpuCHM5zr5kMajax8W+tQeherOqcNnJLQkolzlSUoHjB6VmA86r3epHgdCxYgMvVlpoL4FL6fYt6mrt4uWTmveWiEiAuidArBzg86m5OgN5DLqra34bEv+XU1NreC6sBuETMarKt4BgAd5W8O7OK6qmnvIl9+jNaR8Oe81I9tRz3H8xoiwC3p2oiZF2eg6HV/mbbAy7laFAVVY+ZU1FrgvKTpZMswKUovq3r7gGcrRQyB/1NBfnWBg/WAtwe039SNh6ABAz3WwA43H9tQFNbnHWrNlIFuFJ/lFy4iGVxc6mpig01Nji7hkdjcJ4Nw6sOql2zvDCRqXeHVEPoFudCLcDtM1Tk2pPKBbRmJwME8w9ArE2r92RK0Gq21sGAxz61Cj0Wt8Q6tcf0vKheqMhkKmqqO49tCzh3oG9KPe1bqNJLX9p/pdiuIZtJ3PBQrpXFEXh1we+tFhx+A+axDT6np7tPlZsci5vKnFQK9PW64XkFai3ADQoTSRkwNZOBoqAyRTpIS205Jvr2YW+plC0b7LvXpHv9zSzDs1YWh4UAALbsbU/3KMXgeG/6pg/ye+cIGSkVuFVTFh7LmQwjxMHVGNQ1FzVluPR+xNCc01LhzL62txqA229VkcNVOhBZ3BqdDQRclpbfaketWvMBSQfvCws+DqlTmKsAVMob7xvcWyqQeWmGnqnfWKoocpWq5dWCa7E35TwzpUKWfYEtlffaGveWM+wS1DCZqLrtMeHesjjtbE/Hw9pCRnAuiH1DX1CPve0tnY7ZNTofhzpS+DktbZQrVNl3ndYUuG2xmafU9mSHLa+aSIurvZTnVupCn6sg6pVU0hCUFLgNneAM+MU1gGAytVQ23nrNMWULABHslmvJRwW4gVUqELNv797KlGuwL0AOAM75OEaVaa0y4qmrXKfuOuy5TrPlkiqzjbzMjmQ1kVS5pBYdv0ZNzbUG1Bpx3q7BqsCpCzYmuOmFtE2d99w+UJPvAXA02FNVBWOiAXhJcMO8wLnp+e0pNCQ/H48XwBtrPlLls0zOa/pkazleAV1lS0GPvdXGq6bKmiUBLtePoSXPzfPM1AKdrfJL4LNVQce4QH1SmfYObLnAX6YHgckxNm4JkCO4MU5TwbemJ8GeUutGn+dCUFIVf60jTyv3etV7azGgPdvougtcsX2g11GrNRVEc91aQK5U030s3T2kRVXt9qCkGgiQA5Mj4MzlUKBaasENphTI3s0Hc4FnDuSGrNPc+m3RvEohIsnGM14sXJ+4r6Eg13JhOs0qnhnLmgPkPvn4ow9h71GQ47xgMv6UbO5SSeLhb05oBTf8/Rz61i4RljL1+u1rVkqFzSSDfHOhIt22gYdRDJdjgBq/E+c1hVoa8qQK0B2vIEfmBIAB8LDqyBhgp0268RyqCNVQpmJ54BZzYPz8V2s2moKctNrMU03akyEiwuBeeY1nMJFb892UUQ25SNYmRyp8AbYdZhSsHeQUZPA3nREEOmVetqlzThQc2Q+VwKasja+p+STmwHRFNnHvsd603/DQ9ax9UJvA7excUdNJlf0t5UnlZOrrndKLlHIkpMTq+/iOTnBxTOqZvXdPQcBUURXoaAvD61BrAXYUNoZW4Wt45PvgwGDwplVHNRQEf3PTjXkwD9BZsPMyh0rruUNOemUYPaqnqV4MWYBLORoYazIoM0AASS+QClMzNE3Du8gx6ZZ1PIA1MSzDApBmExCgdCLiPQA/gJitXKOgxs9Yux+ZInfyuC/LgR1fs2vWayytaVdD1nFJPc12tk/Z4Ti5xgig1B9of6j3vwC0dQacAuwQRkI7GIHOmzvcbSkEM33N+xw/i7nHDAXWPguH0voAr2ZNj10Qorrpc05N3XOhx5BhbA47M4COjA5CZ0AKtEpC0OR3AdgeN9dDqKQbAr4piw4k+jDk1dNcuAh32j3nYYb0j6zHxIPqALADIGEC0lZHIWCVXoP6is0U33exswVri7mWaHydrOKbAbhXnrMhWFxIidERiABMACgKJiYE80cFr+n7II+b6LGTlhTXOOYXPfmsomLx6a2WYVmc0sJgcSF1drq+I+ZWSDN7e9UKcElbXESNh6zNPhOy/w1T6xT2sr3VsLg9dSsKCQnZTi28ROWQdvaWK4L5XMrShISErMS2+4AxWsG4OjWrZnjGPAZy7q3De0hIyPpU01zcWzGwd4hHdY+loUNCQlYUgvSALVoea5DntDUubm/NPUJCQtZV1BPsLdE1q5y10AhybhL+qaVcOBxCQkJGZm8gT7ai9GDPaQuL61PxNyQkJKQcNH7IhYX095y2llJi4nSUiw4JCZkpqHdc9lYTNhIOh5CQkDHADRVjtBbgJI6Flnpxe+5HGRISMn/Ggsfe8HxwWEhfVfXs6bg7fvejNwFyISEhQzIWbLmt8/O7t+YYXlHMK1U1vKohISGNqinDz0bPWGgZOJBHH21hzAC5kJCQGnBDhSKWrJ8kY2GsDAfa46LbUUhISFW2wgMRQgGPTEjI8a0lhhcbx9ARnGyfVoMhISHPKd4t2wJwmpi3sUAuUrlCQkJqwC2RrTC/alpjj1PPajTnDQkJuVZLNwBupeq/AXIhISF9wG22kJAhTockyIV3NSTk2ToUNgduNSDHXpcBciEhzxPcPvn4ow/hLS2B22zxbmODHENIHuPkDuF8CAl5JulXCOJlMgAeN8Xc+oAc6sjhR4ddLiRk355SaG00U20e3GpAjkiO50+dy0NlDQnZm70N2hqALZWhsAm1tNW7ap0PTyprgFxIyF7ySqGlgchAa0uB22pCQQaC3F1JZY2qwCEhe1FLH1OvCva27YNbqQLJdRWSQ9jjQkJ2wN4QNWFLHhm5eWtvw6sIDIGqCsRnJ52YKCEh22VwaF8gNdy8qkMv39rrgPPBUlaWJn7s6xAAFxKyZYADg0sA3DadCUPVVVwICMNGYqKEhGxXRWVV3mehltaGkET7wZCQJ0EByK0CHKIiGAamqumzYG+sQOI1kX7ujgZMavS0wCMn+KnHxaffee8kn/3z7yYl9f+H158tm9Brp5K7hvb/fA3fJVIDQHo/vXO5nOPleIcvPTz/SQIBHvGcr53+xnso+vzyt3wXn8tvmFo9xW+FPd12o5+8G9Ya1VR2yaGA2fGGPt6w60nWmSz8/9UEkM95E8x+vjMh+PmnyUbpTjD5zNXkst9nxXnPw3d4G8FYG4ouluvz8H5/QVKAYV+37/EAJgs8jecln5t6DtvraQGp5r7Mve7cuVpaX3aud3739f/PGtqNkUUdC/8fEkXwB2oCzuMAAAAaZmNUTAAAACEAAAE1AAABAAAAAB0AAAATAAIAFAEAFuQtKwAAPatmZEFUAAAAInja7X3PqyzpeZ42+hPsnVcOaBExWXhhiGRDxs4mkMQmCy2s+DoQDNdMFgl4fRcWhMCFLLIKxkjGFsJKwAPBBoN1xYBJECYLTXC4Jp5VRMgiRIh4MjSjTOc81fXUeert9/tVv7q6+v3g5Zw+p7uq+qvve+p5f3/uczFixHi48a/+7t/+wvnXfu1FL6+MvMD/Y5ZixIixdwB7/9MXL/4n5On3c0n6971//oNvvROzGONQ4/zjT969yMevn+S9WOR3ct96IKsBsArBcV7ErMa4nw3wBFQ9cL03yGeffvN8Pp0T4w3eHzO303u5HJhdg1s81GLsGLheX4Dr/PY8dTwdJ2Z2V+xsLTCz8ipmO8ZtwKsHrb/+0Q8/nQxcT2wNn/+rv/zzM+Qa2IKx7eGe19rKlmRtMfMx1lnQtHc9qYTzwOvcgdfHP3h7fvvhn53/5NtfP3/j9avzr//iz5y/8rNfOP/SOz91/oWf/snz137jq2ejlr6Nu3BzdfN8CwGQxh2IsSyYTVAdAVyQv/jedwbgAlD95i//3ABgAC/Il37i891P/I2Cv+Ezery4G48HaMHYYiwMaE+qZUFlhKqooEXgghC4AFAELgjYGMHrq1/+oit4H8AvVNAAtAC2GKsBGgAM4KWsi+qiglYtcKXkV3/+ne4YOL4CaNyVbQdiz25gQytJhHzEmDas3QxA5rGuKaCVEgVICBhgqJ+3GzsEtLCvxZjB1AygAWQAOmBRU0GLzI3gpTY1CI4NdgYWqICmwAZnRdydDe7/dmEboYbG2EL17JwD3YCXkupkC3BZ8CK7w99gKyN4QQCaALEGr+qbuEvrqp07BrRO4i7FWAXUFLg8R4CCF4Dr+3/8h51dri0k5OS//7NPvxl36iFZ2oitac5pQrrk+chQiOGqnyoEMKiMyrYQwkHgmhvPhuOR9QEcEdcW3tCV7/u+vJ01uaJN9jgCXVQIecBhAQksi55PBbC5wPWc4/nxaz0Wjq3xa/gdP0fnC/va4mOPzoGVQTG8qY+jgpZi1KYNPwXqktupgAX2R+cB1V28BriGCvq4trQAtxgLAFuygkZnbyNzc8BqlAuK9wKoGH8GJnbF1sSOBnuc2vEYyBug9vC2tPCqxljAxuLkfALEADpqYxuroqdR7iaZF1XJ6/c/DwCejYGj8yHUz1VB7RwSwPawdjZVDzUDwAMqAKAFKRtc6zkmbNrUJcldQDM8Wo/qIIgA3xgLLXwZBDUFniubVwakbMK6BtgyVMS+PzIMVmVpLwLQgrE9Iqi9KQHVmE21g1pK9QQbvGaBp4stLhhb2NOiSGWMSeqJlCACa7JARWO+dRp4QHWtTrYD4Ch9akVgG+yKl2KYb7qfB6vGGwCWkHhgHhTQLo6Cq0h/eCgBTlpdw7I1AA4AkIZ+BUB8XmPfWCzSqp54zQBfZiZY1raWOprzAF9yUe8/APiBQznCvvboKmcNq1IQgrAgpFdeiJ5QFfzNJs0T6NTTivddORoW9obWxuqFk+DwEjFshwG0i7o1Yme2iq0FLAKSzQNdqjyRqq+uY2JBdcFW/IUaje9+la51yYh4j6EvjNFT6Y7Vq617U2nCSRBs7VFUzvesqgXGpGxpbimiOTIuJHlavPOUJvV7+a+pcJTqsaPA4T7pOwAsbGvHHjbQlqriLQAsV+YIwDbKTpiogj53x3oS/C4sFXOhCfzPpcZPs3NeA9QixCPGdra0cy4Pc2pRSFvlw9rUckJQKXhGm4CiZ6RvS9VCcjF5bO2H11TPtWeDVjFxgPBtgFqwtRirq56qel17Ob16ah5I0aCPz6v3Ept7iuAY1jOKc0ztOuV7descIrgO1orT7lgWtL3qvld5rzdWRSNGLRwGDwVqAAluYuu5JGjZKrYErmlFIdsY01RQszYzqtnetXqghjkgoLc0mUk6OG4YGhKgFiroQzkJaE+zEf5gJwvWU6sGNcsYLajVqHN9IPEICFlBBN/zcrxxMr7HVOc4ODCHRhV9c0NQC/UzQO1xmBpKBllQu25ft8xAqIRTkmh5UDM2NK0gwni452Oeuu86BdRy7G1PuawBahHa8XBMzcaauaEUlQUi2ehY1S9lSrlqH6nqHS2gZmPvUiotGykzwT4FTgRC297P2tRsULH7YLiRChqgFqD2CKD2ekreJoGL9jWwPFt9Qx0JDGIlWBE8ZibGv60Bay2JZOPtFHBwjfb7W3sa/qYNZtSmiPlLpYld5cneyGEQwbcBag8FaimVzwMdvldTnsi4CEisv6bAZW1WZD8KijlQGwXCJoDh2jFwGoDFCxPhMb3vT88n/vfsXMizVk+FtYB8KxU00qTqJRq23CuoSb5nKkbLVs0g6yFIELgIDnZTk+EADNj9PV26+/IeHKNUZy0Falad9WLveM2qFtZ+/9qwkKIKeqNYqACsiFU7Oqi9bWJHmUYp3PweG8NPgI234fH6oppdDPXsEA9blwUhcy1vptjR6JW0ZcZbC1z2c/emP+dbdYJUlii/SUmjB+siFaAWoPb5oufOblgbde+BGoRJ8rYdHkBGAciqiApCI7uUSZPy7GgESB5TK4bY+LFKUHcLVVqV17LVRJrXTUAtYtUC1B4O1CyL0k3tMR9brTZlN1ObG72I2PwEqlSKFgHhuvzQ2IPolQqvTLeaBER20Vs2W3Gs1zcCtXAWBKgdGNRMMjc3PZ0AtrS2F5xqQcJ7jxOOceUcIGB6LNCplPE2Bc45gEw5PliZRO14/N3Y6N7oubr/dWWGPnk3N097avsXhSLDUXBsUEtE3DOHs8bojtfKQDzGx03NcAinTtngJKDKyGMry/OM7Fbt9NhkqbNVKpuiJUavBP5XbPOGeaBhV4uQjodha6bRidssRWusWQ9izjiv+ZA5ryI9pGRtV5kHonZaUE7Fo5VUz5ZwlqmJ8S1xdqGCRppUjAVDO0oDKhSADBvVY3Nqn/KAhQGtz15PP7DX609g2Y1VO+k9TZVOSoEazqUgRG9r6r3Mlij1M1UHxV5i1SK0I7pLPQ6wXdS4N2RpPaC8SdUhyyW4MzuB7MfzaE6oKvsm5+3MqZ3luLPncBJlk1ZNpvdX35dSZ/l/AvhesgrCCxqlhx4U4Ixn8UnNq6nSgQ0OcNDiibaHQTJE41LX/7VVfWmMz9kCS2pnTTCt2hNtzqoHnFqFw5sbfJ7111jpZC8liIY5DPAKz2fY3y6BprkkdDIUJqtjcwMsbHHFK3DpvYh9781Lc5NELJf12rK4Zali7/V5T+cWBloboFxxvL2U9w62Fk6CGJ4tSxPVCSxe4C5LYPvez3q1rNRsuYGpvamtiju1AbNXeWkv9zHCO8KeFsOxZdHI7lWmyIJXKTwiowLY8AlrlGfAb0Xg7Vuq26X+BQt4Sd/usdt7lCOK+LSHt7V5hnOr+jHmy3Zlz4kNxs15Bz2mRpZI2x2ApsTU9Bw1oNZanmmPKqc3Im4tWNrDDmsfyoVQ0JBe20EKYOR0Yn8vAWpvrIHf9uokANV0pLLfi82M7fWAeXqFNBvi2XYJbOE0CFtasLRE5sDcev5OovnbmmshY8M10ctYWUrojY3R4+c8h0a+OvBYJWchyatYvBvlfIbTINTOGBmPIzMLaroqtQCbl6GQsq1Z216N/atk1Of3oj3O2ga9dCoLahYUvZCP3d7jyCCI8agez6lNjyeBWiaeKwdsraBG+6BX8pvssaY5jWZTJL9TqKGhdsbYBai9SYU2aC1/r9t6TWAs65y1dl4a4tokG8JTP3OpT6lYN1vc0WvOkgK1VL25W9dTCzU0Am1jOKwIm9umFTEX0hNsaNZR81TWJOA02p9sUC5TlJKpShn7oO2vwGMSwG1vVAKqx2JZP86eO7yhAWgxbq2aGHbDVCj8fLYbnVzgyPXUfFbRTrPq+FsHAlv1sbt8Km7OXlsqlStVdw1/4/dPVSlxv+ONU6UeVQ3tQDsALUbP1l6XjPNkRdjo9P6lmp+M2+SdFsmN9CqOlPJW9fq0ioiX/+mBmi2m6YW67Kmk94MDWzgFYtQBm+0ypaqftacpoLmG+5mbvaKU0qiCLWPaUqEcBEZ8x5T6qaDmJdi7/T93DGoEtqOoov33iOobMbL2tTe6kW1NMptdsBWgGfB966QqvU6pqmBstk6aqrDaHavUxV6bzBDgr4J070QFumfnQQ9mwc5itLM2GuZL1TKYl+lWtliBuVy8o5fqH62MTvs2kHF6trJURgG+I8sPXQD8NKoQclf3+s6ArQezSHuK0QpqY7YDtpbycBYammRb0K36HTLAVpM1kbK9KXi533WnToICsL0KMItx+OHlg6a8nNYOdc1eblPmulOnTVPiEqglWdqFveZteju3peVGX67o1R5VzLCZxVicqXldlEq5nnhdm8h+C5Xaqp9a7NI6CDT2zNr0tJ3eEe69gNv7WzsTFMQiNCPG8gzHSTMqOQumJrJvqJJeOQro4GBZo3FsXhqMO+A/CJAVbZeXLlWvesB5n4BHyYGUAJUnr/pjB4jF2A7UkBeptca0LR7ZjZcqlYrcv+n3ctoG4pooUyv2PvoAu/MkZibGbtVPBp3Sw0mwAtux/TxzKVK3BrWerVW3DQxAixHjQEOZC3NCGYRr49CoyjF+i/Fqtsv7bhqTPDHRdDbCqe9xcHzVMkaMh1VBFbxseW5btwwMDmwOIHfdPm5f3kHaxVTizseIcWxgq+7IVJGT+TZmNEaMGHthbG/dgNqO3eRUuf03J4kRI8YGY4+epB7AukbEbmrSUNDRz8mMESPGI7Gh51igZMCjifl5tde4nlxOZowYMQ7OxgBOc6K2mQ8XMUExYsS4LZu5sLJo2BojRoxDANqapV7eD9YWI0aMowBa1GmPESPG3aucSYkZjxEjxmqjdwpEI4oYMWKE2hnAFiNGjH0B2q1bkoV9LUaMGAdhacHWYsSIsey4kS3Nk6jxHiNGjCz7elEoUfxK3rOLBhZx12LEiDEGsott7NUdd7YOthYjRgDZ3QNZ2NZixIgx2MLePwCQjSRSqGLEeER2tnHkf7C1GDFiBKCFwyBGjBiPDmihgsaI8Xg2tPODSHhBY8Q4+jiIdzOKScaIEaNTO189EKCFsyBGjFA7A9RixIhxPyzt/UcDtfCAxogRtrQAtRgxYoTqGaCWnnf93cpXv/zFl3tr5Bwjxr2oni8C1JYbAKMr+dLf/BblV778xf8Gefr7WX9Pya/+/DuDDO83x+t+l/MFAMZ4dFB79YigNtdRQDaloFUCqC1lBIABeDEeDNTeD1BrA7A9gdcU+fVf/JmzAl4AXYwAtYOD2gBiGwLYV372C53o65swuwC5GAFq958mtRaIEaggf+9v/Y1VxYLikuprgFyMALU7EKqT2Lgwws8BrhrAgcr3m7/8c538mxd/5/zv/vnf74S/v/mX/7AT/v17//ofDb/re3kMFVx/zTXMBTmqq7FrYjwUqMGr+N2XL7sNiJ8pwfu2jo/jdQEIuNFbAE1Z1y/89E92gt8tWBGgAEz4+V//7VfOP/z3/6ST03/4p+fzd17OEhxDj/Xff+8fD+dSEMQ1AUzxHfW6FezmAtxWLG5k1zQe5cEZYl8HAAeoTQEvCsECi96yhF9656c6scwBm41goCC4JNjxOglk3NQlQLMApioejqWMqgas8H8KAW6q2OOkzs33EPQs4yPDU6CbxOgWAjiN0VNzwByTQMoLHDs/QG3EdPD0T6ldnsE79beUqkSwI+BNATpeq56ntGHtdeBvysDAuCAWRJYAqrWEAOgBHsCOIKcMdhbINaioCmBzzQCT2GYA3GFB7UUNQFi7zdKG6Ry4UAgwKdUVf8MmBejWbEoLrrR7kYFh06cAIQUi//v3/sGVbAVgree23w1/I6Oj6qogNwU0vMwJsrAtQazmWgMNDjJyaVIWzKZ4/VJSiqIvGeSVRZGV1dqKLDgTyFIbvRZM+PpHf/QvBkm9Z2kg43n/z5/+Vid6/tpz50DOAlztA627l72day6I5bzJlpFPeeAC3MLTe5DhsR4FiVrjeWqRtYQk1CzG3DlrvJTYXPh+2LCqTrbavAgWAJFPP/xP549/8Pb82f/9wfmzT/7H+fz//lf3E6/xd/wf71sK3HicT/7z17tjd+d9EpyXMvfcCnJ4TUcEbaetALeEV5n3HiBLJwgdITRbpNh+zfrCMYO1HcyupuwsZUz3FgyZE71/AAt65PCTgr+rl07VnJTUbIAcK1MvJc6NDTrXJgZwABMCaJzPp/NlnC4iwNKJ/B/vnwNuCmYdiOm57Xkz555im/PscdYO1wpeKc+shsGoV5l2TZxfhX+zjhHaCnuwqr/WJ2YZyHDnKijYWoqdEdj0f3ivhi6k7E81QjXHhiXoYmzdJAy5wOdp5FdGtgRDGgCjZ0UdM0sJWVQPMPh8K7Dx/WBePA6Pvfa5rej9w9zyfnHea8NlCF6851xTGgZT8iZbpp3zAuPYdHYR3FLXGba2Owc1Lki7GNWmRqaDxdEtmP/4zxbxACbB8On4+D/ZQM0G4Xfg073bFP11zvVSuqBSApQMwOA4teDC912YYSWQZs69BLCNQOdpjjG/LeyNawsAgwdad5/MmloyBMY+SGkrrADhALZ7Grhhamuy7Iw3HAtAgWxNLx4XHsCTYRm1KibeP4DuwuEWzwxtIqgYUWBrAbQ55/SAbcnwEc47QAr3AusoB26qfg7g1uCkmXWt8tAssbZQR++IoeWeoLjRuOEdSPRP4i0WGlQPPu1zT3peIw3/CmZreBmXBDQ6E2rARc8995xrA5t9MOF3mjVKjgW+B+/nWlh7zfE6oYEo0w/GdqfDAwxVNwd2tvJTk4uLKgEXd2nx41oHFXPF6+Smv7Cr0yKANoBLb+DX83gOCb5v6XPjZ+rcS7NuVU1Ta4/Agt8BNFuvvwrWFsC21wEjqAcaNK6DLW3JzrCANUzALiib0oMNstXTfHGmdAUuaTVUbXiLAZo591pszQM33CuomGqoL2kKXItbmT34YA1gu0NAszeMzgDaRjxj8FILi4CE40HdqFng6sncKj1pYGlkNkuDmrA/y5gGlsa4s5XPvVXaFm1Zaqj3bLpkbbSV0umzpO3PriNeH4A3Z/6IIN2dOQY84OBT0aP76rYnoMwBNy4ksLOc11VtHNaTuWXqEWK71gI0BRfLmDR0ZLXz9rFsU+PX5oIbPaa81zmVdOSwmrgGFFBtJol9H9ZnygwCYhBoshPHgK14oIG2NLR7gJbyMLayJc/jlFrEo3NtoGbmVc8VQS2hgo5Uz1UBdRsVNAduuMepNeGppK2sTR0CZIcUAqXH5qhFJOy7oYbenKVdKii4gEa7hbcYeGMt4LQYcqm+gtbnnsoaEzfELm3IzNI2rbVB7RLxb8/NjIW1WWJNaMlW9qwalRS/14Z/8OGLYytoWg0lpabSe+upoYEqO1M7uUAIHqkFgf+riug+NTMLSxdVzgDL/23p9doFqPXAQlDToNhHATVPJVUvuBcQzvCP1PrTECEbZKvxc8w2yYEtU/nsug019Lag5trRsChS4EF7EjbWN16/On/pJz7fFXvUJGI+NWlr89RN/I/nyy1QLJxbqpp7YWoKams6KPYGapYhWZXUAora2vgg1HVjPZl27UM+/O3fKX53PtgzMXahhu5F7cRPz9OpgIYbTsECUNVRWdvAsHrGR3XTW1Q2hMTGm+2pyOItmJrKIzG1msDYnK1NnQhcewqIfBDj4Qyw/OTNd4cqJiWbIo6nZphgazceqSecgpAnuOndDe9/YgHgdywILAyrjpLK85iaIJ+yjajRd48VZFeNUSsAy3Ys8XaOgqnOJW890RbLAgm69pSdQevQ9cz1nQtC5tqkGhpsbWe2NN78lPdS63TxplP4ZMPC4CJRYGMkuBeqofmkW2cs7Nr7mfBAHjmkY44jQdVOu7a4BglyCmj4G7SNgZ3Juq5lawzziNzQGwfaesX3UjYwj6VZ4VMOCwQ2NgtsNU9TOieWrMJga34tBWqrB8D2x8Z53OBbpkitZMtbOlUqVQJokWouEv6R0gK0FqACGh/K3prmurb3wGNrPIdVgyMgd6O4tBRLS5V1UVta6uZTsBkAbDX1szy7x1IR4ayVZYsFtpblLtvV1ktVyqVJDXa1jc89J4md94KFQSlLFOj07LWptYeHLlTGEqAR1EqMlWzRZWuhgt5G9UwFG9ayNE8d/f4f/2G2PNAI0GawM900zHDQyqZkg6zCy4jxudU7Vksqr1D/NKNhUbYmyfQ5djI1aV2ZuZZqx33S7lxTixHwwabhGilH1Nd+46vd9y2taf6/9F0ZjG7XezgMbqB68onmpYXo5q0FNKqhKAGeArVRUvKcJ3PvBSuV/7b9C7jY52YmrOIwqGRKazHFuQ4CG3qhgdkWzLz7oiCn8YytTgR8JpVup2vQOgemsDVqOKnCpaGC3oCl1cSl1YAaja3WE+p5N7WK7VwbypRuRjbFKxXG0lSocS649ICGn6UKtOOYtWWArbXybiqg2tZKm9JcZW5eJz+jKU0KbLoWa+xqRYdB/4B1v284DLaLTSNTY5DiHNXThnakUp0IoFPUPs1C8LxdUxp8aJBvaR6qwKWmP0AGVFoM9OOabufJQMrP4x5OBrQ+3U2j8ue2v9MMlSnVb/mgsrFpXkxkDthqVNBceEeooBuCWo2DAKpnLUPDDQWgpbIDptrPuDixsKvKLM/YQKU4vRy4DL0CWgz40v1JswdWP/cAZqf5DK2iLM/Uh46G+0wpNaS1+VKeUZojSsBWsjNijXoqaIDaxva0VOJurT3NqpypBi1UI5rtI6LSTG251sraSk6TujZ156whX1vV4XWq6Yk+cPSnzuPo3D3rqj7307XOabiSA4wl740yc7K21uuEyULT+Cyw4X/f/8bvusBW6wX1Et0D1DYGtTn2NN58eppSsUGpah+15ZQru/sMthK47CFzgG3KxlFgAFB0jYyFDT2PZ48p3sfPenFcXtxdqu8mj+Gf+zQIGxrP7R6lXr85gMb7VbKJeqx/CrARxDxgY+6nBbZau1oqtCOcBRtmEeRYSff0T9jTeNNTTz4+rabmbnKj5lzzntOD3jN93bLZtEXb1HZsChSd+v60Gazg7x5QaWNnhqDkhL0xAcJ6bjpi7HnxkNL3zQrbeDo+zQGtgGaLH2C+vbWUA7YppoLcuiKwAWARkmRTpmpCOzJJ7hGvtjao0ctUYiRTGRp+9wpMtiy82g3DxYjYo7/6yz8///WPfvgphGlbU9jDVDU0BXAqCmRsG0eQ0hCHVsH9YAdzxnzxfPYalgiqLVSpqOrHinvE+4V7h3tYC2zD+p0IbKm0vVy2QSkXlEzQMZMEqG0FaqnUqJQ9TZ0COdvEVECjSsUFVwtAnW3QGdwkUxwHZJpLpW1p/0sGo2rogwIEY7iYckYVTV9rHKAHhtrpfMnuWvYeTWFpsL/i3lyPUxU7XwLYUlVsU8BWmzLlJrhHWMf6oEYbCMCnNjWq5BSoLRBZ8lRlUk6SG+RPvv11F9Twd3utzWxtRmMP21Qk1amc9hxcK4SbSlVNZWIa2Kqf0Q2qQMeA1iUaA89laRBc71987zvuPWOdvhqGzmuY0oCFKjqBzWP/CmxzgnDDWbARqBGAakCN9dNScWgEtClBrBbQajeLGnyhvrg75OnJ74FwLVsj65yT9WDLUVPdISBx7sBcsKEhAGOoY13oRS9U0+hkwP3A+/gZCI4DFqfAmOxYPzG8RtnIsiztPIS2aFGEmjWA65nyMM1pBnrsgbEVnAUBajuIUasBNaaSYCGmAG2OU0Ajslti0LjwsflzA0BAla11A06xraUah6hxHPOIzQIgglH6ORTDeEk9kZCMq/H0v7cf/lkHdlS9CXC2n8SUaP05LE3ZT/ohdBlgccxKqT0u5nNq2FAO2FhAMkDtAKDG+mlautvaHnJdp6ZslJanP64H11UzqIZOUUFzYS+1zW9ZXRU/ycie49mu48pYeqhGrj4jxwQ44Fy2cclVY+BKMMimA1V4O3NqZ0oNbblXuZqALc4Db63hvmFP5I4doLbzGDXcQDxRtZSQZ6idA2i2HlWNusFFlnIOpAaZZkuYRynrwouDsuyMbIneWQWdUXT/FQMTZuaJfa8G2wIwBeDwGkUGaHezjW1qWZsC9hRAq30IcTBLpcWjOiXdzQv3SOWK5kAzNz8Rq7bgSNVQK8WogaVBNaLqpm7vJQCNQFDrGMB5aS+62GRO59ZBYNPvUwK1nEPFpgppdVVuZBxn5MhQdmW+A8CHdjJcK4T2Nhujxv/jvRewPLkBvjYdCg8zTyWtsYmmUoFKquEUQKPpwCuQUIoxnOq11oBv+5DlPOXIQMSq7RjUGLhpAyJTvQfmsLRMjXc34nvK5rCqqJYdLz39h6yIzEJWdVMb4wJ0BvtRDzKWQSmIkeWpN7MkBE4CHJ0Mmk0wOu/TT7zHsiDt3uUBQiEOK2kiwHFT3unaQVW05p5NDcy1jNszh5R6eeRALZjaDUENf0M8jqXh+lSfG+pQw9I0oZmbr9YeUxowpnNTlzIPSnNlq0CQVYDlKng9g9lpADLOMa8j58ywtfc9pwnDO9R296zynkYJ9Phd2xzyWlL5wDX2NGWoNBGUHDktDyMeW7uXpUwGc2IMU3beq4e6maeCeh5M7RYpUrnAyhr6vRRLo6pJtsPI8/Oi4zQwpBxzy9kfda5UjRuqZpCd9UACoKM6RTBZI0Ffvaz4vXNMaIkicVIALDjXZGueDbFkT1M2jTmdy85S6ihDV3JmhLlsTfvTpoCN86TrgvmwboHUCMC9TYqURlknvUsLNEfJJf8S0CBrbIwcC/A2Sa6aCb8HQUrjrxhfRoM/7XlTU7emVrigHRKbkKzJOhPAgAlsJVaaeggNlS6Eoa45mAbnhX0swdZstygv64APO1tJJWF3DKa2NajR2J26gXOCa1vKH5NlbLU5VCX1qkXwqezZmphXic1+AeDnShgEtBZj95rgRhZFFX64xh7YYEMFy0iBgFa19dTfmvizNR5GuV4EUz2htWYSa4qh3TGhgQSorQ1qesNZV169d7Zz+1Ld0rMUvZDLeR2c2qZulkYqTinFbBmIqUb4cYhGe7zV2sD2nIFxumJsqeDSAgMZVM7l71n5eAAQT41fqihBziQzStPqGVuA2g6YGpmTdWMvFVzbYnBWVrgXUCPweobhXPMVMraW8klbiLJgW4GXJb1biiDeEtQAzmSKLbbQpWrHjdarxPmF+nljUEvR65L7es4CSW0O3SRb2dOsKuOpn559Ztwj4LqMNv4GGxZtdXsANN5Tzm1LN6mcTY3fcSnvdKtdbW7g9Bz7mhcREEztluqn8fAslXZSovO5AE71fG7pKLBBxjWgNrA0py8AvZ0pY/YtmRpj/VLd2b26azWOgi1toTlHQckWuqQa6gWjR/mhG4Eau5aXKPXSgJazzaSyB2DEX2OwMGEuPMADtaGZscm/tKCWM2TfHtT8PgYptlboRH4VIL1UfJqX7F6T8lYTOD01lUqzTbwwj8j/XBvUTDI7F4I2NLHxaEtkDCyRRaDBlnU2m/YnfWlzeCEdNc2E9+Qk8O1fKVA7ua36SqDm3bO52R/WHkcw45zmPMmeQ2wpYPO0Gw3zcM0rwdTWZWosGqiG8KvKFAsDWiuoeRsF4DI/bODUlANqA5VrWJoytT2C2gA2GZZp2Zpu5pomKeM83fkOAWaA1IbFrAVqpTCPzLoOm9qaGQUECluffWnj6hKg5tW2muNF8wpd5jaG7beQ83h6joKaTklbilYKzvUi9TyhNU4e72E0B9gAaDxOS4xfbR+OufY1Lz80cb8D1NYENY+h2ZibpQGtxaY2p3JqTZWOluq3qnqOO7Kf8qBm4tRuEXTrBcniOi5pXKfCtZ+uylerB7AFXKZW6dCHUOv8rWFTswCvie8V1xSgtjaorVGTf242wZqbhKpgC2uy6kstS9P8ypYqrmsH3+q81XSOZ+d2W6mDLGitApFTC0WWWPbiwNbWUyNAbStQ06yBtdTO2vzSUoUKu0lqvaJQA1MhGzlAs8nd2OAlluOxNTLEW7G161Lap6SDw7I120FJHQa130d7atbaRBEa4lVbbmXZa67nnBoaoLbi8EoPbWV7WKokNBaLBbYWNXSKCug5CKpZmmE8mv+5NbBpqAUfAvXXfr5iazalbipTrKl667Vh3Lp361JqaNRT2wjURtUGVlQ7l3IWeNHxpSc//s+qHy2AZpnrcxhHmeV44ECD95RemYsmsksJ8Tqm6djWhG23fBcy5ZKjh8x6jsq+lueztepMgNpKAwCS27xrOgdKKujUDT7OEz1lnQOt57FP+UksLQFsZCytzGMOoA1R/pJwP4etEehtEOoSjh7O0Zyg5bW9+Clbca7XRoDawsM2XtnSOVAKYJzzNC6pNK2GZi+bgilDmkY0BdQY/4VNu2ZtNY0Rw+9DZH8roBm7oMfWWtsaemElKQ/1HMBfI2e5xazirekAtYXVTw/UNFxhi6eZ5zlqdRjk1NBxddzTUNG1Vu3U0jzKXGezNAW2oeLsadQnYAlwUzAbqt3252tROVN2QS8nVL1/tcDG68Q1KrCxqu0ctdPW/ttyXduG3FfXFxkF1bayl4M8TRrAqwMwpEb1r4vR1k834hbApuEdcza1ekMBEmxgUpsxYPtgWkADQ7HdmeaCm22Cwust9UvIMRMFs6Gc+FRmmVBDbZYBvX8Ettrr16IF7IzVmjGQmoep3drnMDQyQmgfmItUAC73JvfpsFf7PYw9/TCMzgJYCqymCNgSwI3xPFsCnO2OPbcyrNbaL9mstJEM50Er+5ZKCy0DFKcRuNmu6jWdpJhlcdVkZQ47a3AacM7gPWdoA1Ww2vkvNZ2peagtWZ25NpSDZhQAmX73OWu4+6wA3WFCQUYgZhLSl7S9kLFxY+PmsKTzpk86cRxsUaqH35mFBDtAl94LVLNKSeuLgZu0zWNXde35mZNOhZNOVVRzV7nOnrHaZHdlLB64bXUfaxoyLwFm+B1EgN+T17DWd1VGd5dMDhd+i1gmvTm4WUMRyQ3AzXva60KZslj4OQK3PSY2AVNoWirabgVuo+7s7NauXduH1+d1mGTBvuYBmz6keC91/lW8+8rXtgijdy9pt8I5eB/X1DB4fDz4tbv9LTJFAHJ3AW4pg/7UjawLpAUYlL1h429unxBKD/tIalPUCL83q5LgmBBVtb3u9AS0xexoU1S9Stn62mhfY8J7qqeB3kuwGsw77gFAqPW+8r28lzhG6T6u8cBlQHBtfOUS+zEre3U+dKrmBBWTJZTVtuLZXegBVDtMyX6ldgp1KGzpHudCxabAgiIg6ebg797fcc34LESPmXui7wHQ7kVKwGbvpd5TgJG9r7hfBD/+hOA9fC/vJYFmi5Q+rTtYA2aeTVRthym76FSzS0+EXu5K1axlZ9qglpNAAzEF9hXYZPCTgtdIj0EAJjuDwxajxfxKRRJvEfdjn/hzpLT4uTEvgHbaTp1rUktPuwPaWmDzvN5r3cstnVh87TltUvsPgt+5T7l3uSenAt0uVNIcO1OmxC9Idz0nDBOjnbanlLK2AOeFQGgNdgLbLeLa1pIxoJ33B2i93awL0+htbkt7NucCW87Gdo9iAS1VYIH7U4Fs+p681N+zQKcYUApRuilrKwEaqSm+FL+gX/P9NMmu8mxoHgMcI/TtU0mBjelDRwA26+WsZkIjo/5pHZCRmm188GDzTMnhnBRmUvu9GOD79NNW9LhXQGPNP48pcX8y3WvsfT5XV3Ap7UmuR5AXYkBDU+yXu3AGaBCpjbaeA2DVqk3PBvh0sE8F9ZDSfX7PwMay3AxUrQYJCW0AwLAU0aKqoYCLlh7nz9E1L+wAwO/YSKMSS1XAdlHbGaB7j+DGihu53FP+fZyad1rPYWTyYrk/iwHrWzgRAGg5w7x24hnSfbb0bslGYhckr/QL1eItK3usp26228/4fgX/yQnjGXDR3FWyhesu68ueU0skPX+vU/P6YQL8PQEbGVqukgpVzeEebWzj5PzCRlfF2tYEtlK4BhN4nyuDrhhEWalWsWeld4O3rsG2JKDh56BuTrCf2Sq6sythODFqmvTumQL4lB732Jy4ZgTQmKqka7KmdLn3PfA7sw/uAdy8np4eoPFhclun0eV+86GXrUKzFrB5gJbsktS4KVpimqrim2TiALIpxqY1x/YObCN2JnmXk6pWmKKTfiPfBrVNwCxn29TYJmt3HRuoK849VA05XQGafiecrwnUHHUUD5C9OxFS3devm8ecihkmi+/HiVrVqjY2zymgkzU0luVktRTw42Q8fQYLE3YQbAz85O/6GjJUi8hNpmw2UF3aEuyk3ap0USuYgTEskuQtnZZUTUmaD6xNdJQF8Px3NuilAdraM/kA0Q5g1kMOUMICf/6e3vnHA9+H1UL0u9B+d7HrnmazCrzeq62NtmGvFlo1oOl+6vcX96PuRe+13Y/VACfzi2NVVFZ+uSGg1W+00Rd/ej8nB8DDeBj8BGP48Pd/vxP8zrgYCt6Hz3WbT29GogYYzsMAXq/x8d7UUG4eOAJYrXYxj2HPiDCH+oS0dcw09AZzzgcMhV4tNfx6LIFpa999+dyezgsCJbjpue395tpg2IBWB1GgHK3NuXYjE5aiKukeAC5VsPS6oOUpvUd6IOJ+1HnnnHNPcj3gf7pvFeSqwc3U6VO2vUr13VxruiZAM1/STpxdtB2Y/fbvXAkmkwDIyeRm4zlq7UhWDWW5l1t5Q+0mwcZRMFvaM8k5SdkdNYODzgSbJmOzOzybpQIaBcxYQ2y8SiUavMlzawaKnturx9b6sK2fs2dwA3Pz7t3WgJZSO3lP1UaYIhkAFN1T3I/4mduPum/tZ1vBTR09KVUUZrBV+gIU0T/BzLAQ7MRRBkDjpPUsbWBr3/jd7u8EMf0sj5UENqG5qaqkt1BD7WYAK8NGGUIs1vROCbBh/jwW6+X/KcB4keLazITpXgpoKsyhzCVW29zD1HlXBbQMuOE17hkeQoxx2wrgSg2JtaWfnQe7L1N7smNnzn4k0Fmiofube1W1qaItPKNVzXYcpNTOcU39U1k/718TtPTLN01gZhI5kV1wr5zXXgN1d6+aLDfVmj0WdcFz0WNDgJGN4+1Om3miVD3HfW2tCWYrT7B6SArIPPES/0upNfb/uG4cY/C+bxGqYAN9n17jXuKeAuBS93zpZimW7V6pnTIXo/3RdwnLkQyQiY5QZPakRzSsdGqpAGrOjKIOvkwGwsvZLE29STk6O7Al3uA33x0mwNJaK53enplA/s87htrlcF7IkJZjgI1qaKm2/9IARibGa7Ob4lYVK3Lz4pXLsdUnMHeYt1Yw88CN7E3tcanKJepZrXrYblGVREor4R4T5MDkvHUxFei0R4YFNTIcjUlUuzP3B/ZmCpCqSEaBaKgNFHsX59N9WXrQeutxshrqhW/QhkKXf8l2NgI0fPFefSS4eaBUmsQUqKnhGp/HeVV0ErnoUnq7dmHyFmCNKIApiI3TSG4EYpn0FpsnSNal1UMIXpScejlXeF4rrH5BtUvNIsP6vHFeqVdDjo6xGqDLiZaR96rUjrrYy57s7ICyL3ImnRZQy31+2Pe9eHsyF05T6KT2crJzIEdnvZtJQOtAzU5K/9oDpqnqp36WwJcEtp6V4EZYpwHVUPz0nAYAKgoWJITARfAaWJjYXfTpvbsSPP180GFgm9qsBVhz5b987beuVC/GvG2eyTIR5K6Yk6wltdNRvGYx3j4dMVZnT/L3QbV0gEmdBEntKbOXaR/Xz/J83p7M2ddSlT7A6GexNG0JlgM0fRrkDIzNT4d+glITONL9+yeC3kjIKFgw0X5u1LKu/z4ai+OqGp7sEcAym806UJj4v1dQo2hDaWoTo4T5O5h7WwF4VB1Y7U8iXvUN2opZOIIszTI0alC6X0pkocVxV/xcTzo6W7La2CrXZhNbK7O0/GbVJ0LWwJiZxNGEqPv46VipCSSopZ4IPltLq6HP9pnzFdO6edXWFXLxMB8ABzoJaKvaO6Bp3JvXQ/Xu740XuS+s2rKXEfFIaE66P9fYj1X28f58dWro2LnnAVszS6s1wPLCMGlZylphXBwZGCXQL2uMtCDan0Nv6GgCRQ21C6TKfnig6q92DtgEZA0bmf5cStQbyoyIPaqgS+VMenYmb5/yAZ5laRP2owZje+8vqq2iTWVBLbNGq9haKi6tRu1UUMuqnRWTaCczJSVQ82xrdgItW7OeULCXSXmDdwZqVg3HwpkDPDTkL/3enAqqoFajVdzrvWKeZJalyT5VpuaytAJTy+3F1L6tATWqr12AeVUe9ylZ8DLpCfXi0qiOjOpSFUCtyoNZGduiE+hFLNuUHc8wqbTb099tcneJzh9qkzi2RYZKtAKNghOM+LgX529/uyh4H94/B+DUC9qyZu/vXvn2Japm3ne2NrUrtbBXJ700OC/DoLRnWz2neH/NfSqFeLjpU57q2WKfYKpFKQK5FdBGeaByXJuPSD3+KqXj6TWfBleeFmmXxoToqd//3jcKvzu7HbWqlB6Qdc6ZCmBLAdwUu9pRTQfc+F6AdEnlVjXU2sU0xMqqmUpCUnsux9Y8omHt3l0mUMZZYEM8UmztSgX1VE+mxKgnpWTQHIFQ/2U0TiWni+cmRSfGO6Z9ilh7XDLhvfAUGOwU/eZ/BFCrDeUg6NQyslbBcVvATdUxfJdDMeyM/ZfGc31Ap0ARjM2zi40ATfeWNedwTxdMR5aUKNHQ45MBZkM7CqaSpArqeT1bNjQvSAFLJy9V5SFnJ6uir449wDtuNtndeFg8h8G9hAhM9Xzq078EalQRwaimsLFa4XEZj5YDN/xPc0KVuRxR9bT7tDYygbnXds8Ne1ZYWav5KHVMz8mgeKDpjS3xlJ7DoGhPuyrdUph0ze30QCqlq3s6+5DYXgK0ivyzoQZ/4YZbxtLqKLlXUMOcKSDkQE3Z2Vpg5oFbDWtjWtURnQXUNDzVq4aVcg5S+ddNJMIQCc/mnbN9e/iA9zLpvTX8KKmCerEfI7tEyev59H+tllFlHzO6NXX2kdrZAGo1ie5TqO2eo9SX8KbZJ18qnIOAsgWQpSQHbEf2gGpRT6tJQC4molPVHk2FRDXtt37fErzU/mbtZ2oeSoVlVe9RE9KSBDXPnkY9PedB0qh61mLKuXmtfcwNwWicWG+SvTIotaBGd7lX/eGIoR34Ppgjy9QsqO0B0MgMU8B2WFCTYgPe2nxuonIqOvFmeSoL6qgX/K7/K9nStcJOzgaes6sNJYlS9jR3UWiVzD5nje5ii8ilPLBS0nqzZGqt1YHa89PQ8y4dMbSjRv3cA6BZcPOA7ajqZ8k0UmtPyzG1UnWc2Xs1kyOqGhzxZMiddoCtZFfrQjtK9rRSfqetxKHAUh1dvIRkCtZVRS0XFs8RQzsIahqRr6C2N0DLqaIW1Ia+GfcOaomHbXXoimQWpGxqU0Ft7v60GpzNfNBrzzm3rlRQD9RSzCSVHKslRjTpfKq+vjRTqwG1XGjHkUGt5P3cI6CpKkpwS6VKHcWexsq+UwLjPWfeEkxtCqtzc0olUN4WobAxbDnyUQQ1uyhSeWRexr+Gb8zR15ewqWXLfDc7C46VeuN51QhqAIq1YtDW8IrakI5DmAukQY4XblTjJKgFta33aArUrNg0qpwnuJmppVharozJVhNmI6NzJb6nOAvGgcjHTL3RjAL8ZBza3gXXeeSMgtyDdogjrVnb0ovgVqCmhIdBuaOg+r5yR1INFVDLMjWbHpVaFCVQS8WwbDJhGXtaVWCfSZny9PXDqaBO1QdlAFvGos0Vzf3kA+iSU3g+bHxa63pMhV5taSJSpjYL1Erq5xxQK9VmuiWoFTtMNT4Zj2tXu05oB0CAAd0jqJHBaL7kkWyeCtytmS4eW9vSmWdNRGrLS4GaLUQxGdS8CfNsahbUbArFFqDGybDu4iaW5lSt8CK3jwpqbJGnNinYqfYOarSrqT3tiEUivd4RU1TsEltbE9S85HlrU0uB2rWjwN+jRabmPQVqap3bPMyqNlsrqZ7NLK0Aaod0FjipJ2zmsXeGxpg13qvDVb514givicepGSg9trb1PrXJ7ilQu6qBOAfUUiEd2vpOexFo9v7k5PSJ0cw5B8ESqUOHBbVMk2d833tQQW2Pgmd72ukQLNrzfA4q9oQsFy0+YYFtNa0qkVVwVY2nUNR1dkiH6xI37bYYAazdmEt1zpd6EnjMUBPlW1laqbroYXNAE2VtABQAjL2CGdYeWBqB2LK0o+R8ekytNj2qJbxDbWuLAluhhqLiA/Ek1xu0yvvZmlGgwEbU9FzFqwKb1FLzMv5rg21rwzqOuGFqnn5ka51d4w68niOzyb1XVBFvPMvL28bNc0CtBtgW2aeJPr8eRgzFIG0XrYTzxAO1S5pUS+5nQ/xLtmicVKWdws5SE9Ual5aL4MbTkG3v2R/0aHFqXq0q9frSxrZm3bSptjT2vSRLO67N8znLRdfjLLuhpB95auhVI+IZ+zRX6GJKpEKKvS4OaqXSQ6lW9F6FzeQESUlhT80loKUSYVuBDechA8BcDBWAj9iARZ6Q2jKQYIG/7QXUcB1gj6oqsy/tYVia03QEwMbQDqzHIT1qzjrvq3ekgG0o7uhU4sjt05R9PQdqLamMqYT2ofptqvRQNb2Vhqk1oGYnTSfuqlQ3/2ba5BUZ2pxFLcZz/M7FM2yWgxWK9GxrZKaq7oAZ3VoNJbBC5aSHdtyX9nimAV2PVBlL7SrnekNzdRBtSSFbDzFnX5/L0koNWLKgNs4rq2u6gp+1bK3ULcpKri3XXMdAaiFpC73ZQHmn3aUIbLRXwTB/K2DjedW+xN9xfV3l1IU2+u47ui+8HkukJFexunafLsHSquupeZVvr4L7ShOY0dGnAFxNf8E5WQMhpa494xAPCJgRGdvWNjaqnBbQaPccUqIe4MGzZpBvqjRRay/eFkBrys2uiVErdWZvrUmliD8F2FomIwBtXTUUzIcPN4IIbVcwTWj9q7XVTToFVOW0BvNHYdOrqrgb7V+XkNQQp5YeBalGxljErU1htXTw0hNjGzoEoK0LbLj3DPFRNk8vHNjcGuCm9dLYj5WqcADa+owN991rIL7kHp7i1Ms1Hr8GNccDyqf0FGpvu9dMnRSvM01X6leeLLGY1wE1D9gUWLg+6B3W2mstIKcR5FrVlqom49DUhhaAtuJ9F3BjtdwlAE4/TxtaE6CZzBevS3uxmXFN5+daOptri5cyOqoeb4Es2Nn2qigXE5vyEGgU3KCWsmouPdi1XdmhYuKzZGYWzKj64idtvUd3DOyFuXEt5PZyaU/PJSQl1fOqmXHKrtZaMjiXeaCTYg2LbLZAwSYa2EIA2S4YG13pGoxswY2Ge4KSAh0EwKiv6YCwn/MergzbuKzFYGi3sLeNwKjfzyqphuLaSGXSPpaOWimWNlI9c3Y1LqglghrtxOjkeP8LINtnrBQWKb1PlrnZkCACHePKCFoqqchwMkCC2YWdPUC84J2xuJY9PTfUKKd6dpkEV6Dm2NW2qE8VwHVn9pZ+4EGHdcHgVzItD6BqhYyNx8MivhRWOAU7uzPAWyMHtkn1LKmgWKh68LkbI+Q44AbVAuBG1ZLqKUGuRQCQOA6Op8wswOz+TRhL5b9Wq545trZY4T1+uVicB7O3nQaAA/iAwWEBQgh2KcH/+V6IpqQFmB0I0KbeQ0nTzHSPOn+uNFJsDeA2tdRJgNoD2ViuxikjznvDHBFMba6DoMW2Vp02FaAWUjAohyMoAK3FQeCxtKwtrYatDX0G51QICFALCXk0++tHS1ZkbmZpLba15qfsM6B9FDc8JORhAO2DuR5PrfrbZEtzgC3pch9KErWyrmBqISGPJB9NITG2BJab56llhhZna1OALW52SMjDhP9M9XhqVpPFITfYdqptbdyGLGpYhYTcOo7ryIVKJ3s8U8NLdNe69YPTIG5GSEiA2kIFFLSk/CJqZy1bO2Sji5CQkJvnF9vG2ouxtJJtjXEjS3S1CQkJCbUz1Uh8UlzaZiEeF+D7IMI6QkJCrNqJn5oHPDuEozS8kzSpocwV/OzTb06KXQkJCXlItbN7vYQtrUUNBS18hBZlISEhK6iefYNizzmA14uqnTWFJBeJXQsJCXlYtRN2ee1cVlUAcqmR6mVANTSALSQkpAXQoOExt3yxzIGl1FAWB7xUKj1H9kBISEg2a6AUvoG/fW6r4cWu0b42aqsXwBYSEpIAtELWwDIxaS1qaA7YNI0qVNGQkJAUoCV7WmyhdnrAlqKMZGwM9QhgCwkJQPMA7WZ2tFbHQQBbSEjIFEBbNXxjjuPAAtvQUTuALSTk4Z0CKZVzF4DWAmz0ikaAbkjI41Qf4VBASzG0VePRlgY2Vsy9xLGdorJHSMiDpD6hSjbKlJUY2u4ArQbYGKCLL3hJqQp1NCTkyOomK25kygjtS+VsBTZNqUIzhQj5CAk5ZpYAQA1aWa7ixu4ZWiuw8csO6mj0fwwJOQRDQx6nqpt3zdA8YEt9oWRaVUhIyH1W2uhsaKfBIZDJErhPQCtlHqgqikkIthYScv/lg2BSAllJZglsnfp0C3V0aOAClA9QCwm5a1CDpxOAlgK1u7GfzVFHger429DnIBZHSMidgtopCWp35RCYW2SSPUSHju+xOEJC7papZapuvPzcUYdVQ1ntcnAWRGhHSHgRDwdqh2VpqQR4gNpunQVbLbDLeT4aGtvy9bN88NlzF64Pzj/++LU0sNH/fzB676M+JK7n76PMPH2QmeuPZB4/qppTvX+p63h+z+Ve/vjj984//uTd8x986x3sE/wcCf7XvYeir+3/LuJ8r3U9n08C+zhbZ96k0OMtVVDo2J1XFOroRSV9ebk5lI9fX21ys9kvi+GyEC43vruZ6c9dH0MWlBWzwBILR/7+On2s0vs+eXfN+U5vDOd6n4Eyv/F1Di+f+SiziT/IgIv9zAc8pnOtKXmPIM81sfYavprP4fX65553zcMe+eAKYM3+8Nap7M9urYzv0yfv9prYlWz9Xf8/tLnngGphbWEAAAAaZmNUTAAAACMAAAE1AAAA/gAAAB0AAAAVAAIAFAAAinlZSgAAPV5mZEFUAAAAJHja7X1Ny2zZdd4d+Ac44D9gY0I3ER5pcpFDcMB4kJ4ElIFBOG0TAr6aeGTw8A5isCHgi/FE2IY4wnBFZlKc0XUUeN042CSg1sQGt6kM4okEEajV163ut/I+p+qpWmfVWvvjnH0+a21YVL31VtU5dc7ez37W97NnOxnH999/R8r//Nrv/5NnMcZf189+9N7xxz/4vU4++/iD42c//ObT44u4vjFitF5sv/r++0/g9fpJDmc5KuHrb87vfSeumnMtHz999wJeJ9D64Pj5Jx8dj28fj+54+t/T++PqxYjRBswsECuRDuDu7ZqBVXWg1WNdErxGjAC2GDEWAbO7ALcLeEngGgtaT+O7f/Xt45/96deOr//gdzu5YXBP6mjM0Bgx6gHt2Fx2AGxXtfGJdSXVxfT4/j981IHXX37rGxcA+8Pf/q3jb375F46/+DM/efzST/3ERb7y81/o3n8ZT8AZszRGjKUBTbC27QLaxy/KYevtI4Do7/72r49/8+FfdOAF4Pqd3/i1DrgAVAAvDWD4+5efv9v9n4LX8Tn53eE4iBFjHYB2cSpsD9CeVMsEeJF1EbR+/Ze+2IHTl7/4s8f3fu6nL+BFIMPrGrw8wefxfX0V9EfvxYyNESO3cOcBtM0xtk7dVAMqIwAMYEPgkmwLf+N1glcpgFliMbWYrTFirIelSXm1iWsjbGdgZWBiBDCC1xjQ0oLvk2opnkON7YV3BFOLESPL0g4LgNrqnQddTJkAEzAmGu+HCtVSz6aG/+E4cBzADtdzEvS9oB/g/GL2xoihRheasASgbcC+1nk7zwNsiaBTAlq0pXnOADA+gBeE4Ruwy/VZWd4hEU6DGPfEvt7p1EpKPyPg0P19/d9xMVkxW5OgBsYEMAIwUd20wIvAB3sbQYusC7Y4OBVc9pUYDP+AN7U3IsRjDaSgv9Yiq2YCIFtKndwjW1PAIlVHABrAjayrz7aGx7HpQbWXAnALb+jCROH99191geXptXbo3vf0/mDUQy72iYkdNylrZms3WQJvHxnCAdY0hHWl0qA6diiOCQCT7JCA2jtupE9Ny8TaEIXDGQiDwRUA2nbBbAMhHn1nwZABxtZnbQAk0372BE7dIhKDWQY6zAOfD1Cb8L73TTbN53uAm6/LH3YAaJ2smZ6fKmsgNcq3d8GGBumBzdnmJUEN/2dcG8DqlN+pQfD6nLY76YjA58EWA9Qm03reRFjTMhd/N4C2ldzQU/UNpEv1QUpmC9ywKDUAfAwLIbh5Hk9+t84wwGMP/ALUWq2pV6GlLHfx3+wK0DaW8G4Z8Qk6dCBYtjawK53fmQJBfLelekaGwSTsbEmScN/q6OIhGHcOaieb15UlWQG5pofyaSC0w3rvrQp6srsx1UqqngC5nup5zjAI79rm19PhHusP7lPt3KB9QdrXLKAC8MDArwfAy3pvn3ldVU/N0sAAre+dO32qA/bHT9/dOpCukiDcG7DtlqVtqHqHtqlZKqWnVjIrQb7XA0CPAQJEk2NCYDvbFD/oAyl6KWwvTm7la+l+VNFd2tK2EoSb8IBati+CFdRIlicCU9MJ8Hwu06Yg8n8y2V2+DwDXV0VPYwoGZVUr2Wqp8Q2Qg8NdmBPOxsxjgNrydjSt9gGsNKgRhODtlEGzXr4o/y9rrqWqeMic0hv19bMffnNWQHNY4qXJjJSFk/A3pO28uQdQe713UFvr7qSzCqBGyoKQuSKPrcsTaZAznQ0NVUIdO8cqvrc9FE5dr7LlznE9z+3/7szLGfa1O3EQrJqpaZZCA74uCDkFYJUKz2GK1CmZ1G/loVqe26oBgJuJvW1xDe1WDb0D1XO1dFs7BVgcciwQsUSRFlbK1aL/Z1XI7TkmBqigZ7vhi2uHrL5jQJdfMsHUSROjbXEJB8emnWx7ZWs793qulqnpvE9WvS0BLAlaVnkiXfYbz0vFYoY3rOkJjOoYmdeHIR2Sco3Juyb6yyYzWkWno+OmhBLGhIxtw5rO66St90R4LoLXNsHu7gTUVhen1le93j5icVosTTZXsUDLKk8EAMDCBvuh4G+8nhK8B15Py9vacxhU1FlL5bXmQI2skdfGAm4p8v83qutEteEWSn9qGpR7/g26JuLBqQYi5dUq2d5dgNoKL7xVJFKzJLwmC0JK0AJQZdWuAcPKCR0KareezbeP+H4rdcsKNJbFMmucIXRw3MTdNVZD78R0UwyOq2FxG99pdgNqOm2J7etag1ZuQN1rwdS0EwAgTJUSwji7VDzeWAfHTW24SrU5CMGwum6Lg9s93Jg12gFKQM1PW8p3abfAEK+xZ4FXvcOKi8PfPdaTAbXb2LuTek0mxtLlV6D01e8SZ0ixLbBxgv4dRA1sM9f0DpjaOj2fQjUDwGhQ81KcStRHBtHKBa2Z0m3yejqHtAbUdOydlZZ1LXN0AlsPmLxGM9JTyh6p+vNmKaVGKmiwtLK1twih2L1dYKVuawlqVo6nl4xOFZGLWdqnAFwyxk2GYmhgwfNTd/Z+IKvnhewxngSoWbF3smS4BdpejiuBSnfHol3xykhP3tGiyiONVNCdpxVum7XtrcrtVtKj5OK3qmZ4oEaDumQtVCWt+msEDm2zIgPSamhRuSMnTk3b0QA4somMBBt8J8Em9ftrbIpejbi+w2C8ChoOgg2Qiyg5tIRN7RrqUMSORICuZCPyfbrnAN/HZsnyf2QxZHJMz9IlvktBTfc/wCA4WbYuCTRsAFNSC642LMRU40fGrIXquYH1uFcqvereBANAzWuUwvdZbEyCmjwG2RJVODI/z+CeA7USOxpB5qT2Vqq8l7zOp+t2yUr4+IUM7LUcLvxbeUFfBKjtvPTRLm/SylNAJAh4Kp829Gu7k7YZWaAGAajR3iZVV6q3FqjI88jlftbY0axy5F55pZLUrFyHLNOuNjJ3NexpGzEJ7UwFXX1RSMnUdP9Nsii5qEtUKwvUZKwWFjbTi06AdnISeKyKtrAbL6nwIFrxaFZ5I63upoCI9r5eutMTu+oAjA1q5DkkAHIiUItQji0Qjl2xtS10j+qxm6t62K9jdvVM5lTPVOgEXvfi0lLJ9NKYbzGmWzvaKd7MsqPdhIUIlVHb8fi8x+huGj9f1NEXmvWmbIdjQW3njrUdqqF7uFmbarJyG6qBRWk1VtGARRYmwcpLNaLaB8DxjO9ki2RZjPrvhXyoUA6dqO4xvlTDGLAxHaM2JvDY84CWeG/D87lHtrb9G/b62YZGcdXXs1rH2DOvKq0X7yVB0Kxmqxon471WOIV0vGi1k3Y0r/6b5820PJ+pGL1cvuvYOLtwEuywcOuGb9omSxTXABsWM4NQLdaTY0vSXvfhn38reZxUnwArDYqg6R3XA7VcmIoGLGYXeKA3OajdQ670HrWqDQLbq2cbHh3rYalqGbbQGcXztcgkGAEkpNeyRhUsbXxSo3aWxJ1pe6JVHFJmS7hVOISNTnp5b+xzI2xqAWob1qw2Amx30aQ1D2wnRwNtUUxa5+InEJCl3YRVGJVoaXvSMV21amdpMC2LP3pZBJqBWTZFzWjp5b35vhHBt6F+bjyWdOU38HBPPQxPYQx20xFWzeVCB3ixzDUXN/+Hx5uwinN/TVY2TXVll8DHRPSSkkFWxYwaB0BNB/op2+0FU9uBY+8MbIdgZ+sL2i3O1RSqabYTU4bFyON7QbtenwNdElw3bx5S7jvbgLlxe78IvN1JTOk5NmcNbfTe3EUj1kI11CuB7ZUVKl/8fnkeCUIWoDJwNgtqwlhvxqAZntmaSiYWE20UIfA6gGhHYVhn1rbETvX6nlRNV/3MeA0lS5Id2SnMJtBiRfl7jE0CkLanMa8T7MlKirdA7WSjy7M1/F5d1rsY1J6O1WozDPVzp7GlolnDYWKb2at7VjW9QF32NEjZsnRXdk/ocbxR4xzbkw5BYaVcghsM94yXS6ufT6xTddRKOQysIN26QppvH1sAW4DazqMXusU2HuAOZ/b3miAWQJZmaaXt9MZ1YrfrjlmZEAAysDaCkFUfzbSpOfZB2ceALK6sOvDbR4Az2KLJQNvY1ALU7ilovstIOIOSADspPeC6d5VyiC3N6vbUQmrqjumwDs/+VRvSYSX10zZY0sfBKqB5Y1uMWmoROB9jXR5PyzhvdVnX3ddLQi5u7FMJAOiAzTHw1xZ9tOyD2uFhtRHUoKaT6WV4S6v+nwFq91lVJ8YMTI2LG4tWNvPVUtKhiTFsPVZT2tsTdrHOznYFDotNeqDGnFZ9nrppSgmolVQyidJDAWoxVgFqfXXPKlMku7HTWM/mJMyZ9BLdWyx8XUqJdj+qgl4PUy/FSjsvrBJFrDySqgtHwNb2tTFOg4hVC1CL0dj7STbEzkqS9UD1k+DhdX9PdjIfEAJx68k8Ge0Bbnj0KmtY7Ip/W71DJaPTdde8KiX8vn5J7+FxaxGrFqAWYwK25qURkR2xkodXtJFljEw710Bjek3FEY+pUW22cjpzoJZjfq2q34ZdLRwFMSYK7ZAxXNrORnCwGBpVQrNSx8jI+yywsRpJosmyZJ8ALJRJwmuW+qkZHb2kEshps2vF1KL6bYBajJbARsO8EdlfErpBh8JNDFdX8qhRKhFLJnXn+AQ43Xej4sfp+y1VlZVFJEPDOUoHSFEYiuiTIO2OmpGODcQNFTRKh8WYlLW9ffR6bFodz81+BSPbxqVYzRBGR2Dib/KS5L2EdlmhxALw0dc/VNC7K8EfY2Ybm+UdtEANj3YTlidG1YiptVBVU237pFez13GqcDRKl4peBVtrwhJjA8CW8Q6mwAAsxgKEuaugdKropSnx9fdYAby6JPkNS2MF4UT+59iMglBBw/MZYxamdo0Lq8n1NNvWjQxMbalSy1g3nYBvVefofc/F7ggGeqrg2xLQhMMggCmcBDFaq26sQOt5Oj2VlODW84I2sDeNAgkj1k2WTdKxeTlv5tTMMwJxw0kQYwJWQ1DTMVz0DqY6Pd2yHrs6xxrsbIkikC8WO9+wrYU9LcY0jgIGnTIEQoIV4ry8DlO3tqllQa0a2BZUlwWwRTmisKfFaLKYVJUMgBNDH24Da0+qHDMJZGHHflDq+JpjzUDb66J1biG4ptLuEYwboRwxJmBrJV2amODuto+bOayjyM4GD+lZ1tqjIthaqJ4xJgW2cpBrXRn2ru9FsLVwEMRorar1iyFSRTvFgmUaIq/ANrX5+xBZBmFLizEVwNkq5CU4lU2RVU5mjCZsLQJyQ+2MsZStKq7CRDbAUEPDORAjxs7YWsSuBaDFiBH2tT3b0ELljBFjH4wtwjzef/9NmDpixAhg2w1DC0CLESNU0d3EoQWgxYgRwBYOgRgxYmwO2A6RKRAjRoy92dn2WIPtTXg4Y8S4b2B7vZtwjVA3Y8SIsQs729P5hzMgRowYFrBtLezjVaiaMWLEyKmj75wB7vXZPnVYmb3s1fn8AsxixIhRP86J8Segu4LdYca0ptcBYjFixJiT0b0SjO4wAvAOPRALo3+MGDFWxewku7uyvFcX6b/+Thj6Y8SIESNGjBgxYsSIESNGjBgxYsSIESNGjBgxYsSIESNGjBgxYsSIESNGjBgxBo6v/PwXnkN+5Z9/4d+r5y/xSOHffA9FBnLieQR2xogRY5IBcCFASWDq5Ev/7E+eHh/OcmwgByGnv0/HuAHCuDMxYsQoZltn0GoJVlPIoTs/A/TiTsaIce8AdgKGw4oBrB7wTr/pRrWNESPGjkBMqI6TMbBffv5uJ3z+5S/+bCd8XT6X751BHs6/PZhcjBhbtYWdQeyhBQuTIESgeu/nfrqTf/FPT8K/pRDE+Dc/r9/H75Civ6MhAB4C5GLE2BIbG6lOEoQ8gOH7fv2Xvnj8j1/5l53856/+q+N/e/ne8X/9/r/pHvm8RPBefB7C74L85pd/oTuGBEWel/y7AdgdAuBi3K/qBsA4G6d7spDB+uydHKxSeowL/5MAI0Hoe3/yrzv5/jf+7fH47RdV8uP/+u+q3otjSPAjAOLcCHrW+UvwrVZTn+4l7uMcNk1jXj1cHCD91w5q7oWtMEbZREMBvEvowngDes9D19JwLbyU1QxMggAWP4ABAAGgIMMCaKXAhvL//suvTio8jncOBD3J9vBb8Ls0yxzA6C4Ohxbg1WhOmSAsN9RYyQFkF5VNql0jdvpqw3UpyImd/aGWiUkGRhAjAyN4aNCYGrBagZ4FeBLo8Fvxu7XqOpWKOuQ+TTG3gsndIZiddzjTc7fEROROqyejda6lQIbnWNQQLHIwGw0GKQDD+6luWsLvm0LGHNtTYzXIDWJwgr3J4OQVhsYcAtzuB9BeDjWg6xAFHaowAZN7qDXuk2VCncRC1gBWwsIkoODvH775DzeC1yXItAIzCVo81if/+z9dZMix9TUgyAHgtANiQAbEaM+y5RG2nCMjNIhQS3fLzgpAQk8ybUAngBDgdNiCFeIwlTorJzzZmDbiD2VHAJAf/5//cXz85P8ej59/73g8vn2Ugtfxf7yPnxvD3CRA4Xs//cHfd8fQx21xbIKcVlWhmuv73Sp+TzJoy95Hs4AUae/Ec/0dVfPriUkGCtwRO9O2J7Iu2p6kAT0XniA9dJiI/H49mYcyO/ld+Ju2sVKVMgcqYEIAlGM3riCi5Qp0x+79AJghrE0D6QnIzsd+OsZUxyYISlUVf1sAN2RTwv3V95sApcNgIDgfyaTJKHlf8ZoVAiMdIwXz6iFY28ZHZ/NI2KM4GWh7kuELWCCWAd0zTnshCQRCPRkZg1XLyniutJHJBTmUKREQwH4IKBaYeEKAwef5m2uOTXY29thjVWF5HwlwuFcSNEo3HtxfHa+nQdQzC0hgyzlFyDZpL+Q8SZ3f1CErMaZVN12bBycpbU+pSTZFSAInYCmYSdBt6aXUgFYDKLcAc2JOpcDG9/CzY489Btj0hiDvG0GD7C133ySoaaCcQuTcoq2w4DwfwomwE3WTuy4mnQSIqcMP5O7PoNESwz/+nmpxEHxaAFotuNAO1gLQrGO39Mxq9iYdDLl5hvcAEKUaOfU8g+CYBeErh0CL7TC0JOvBDZ8azLTNBgAqGWIuQFbv9FRnW54j7VitQEWCC+1cqWO3BNOaYw9hbpq94d7wfqbsbnITZVDzFPdSnjfPE3OO7NK1C4YDYf02NAswaLTFc7KzOSdWyc4u1Uxp+J8qEJaLnkb3psBy/k44HSxwoUMi5QwYDmqn3yJ/41RBv7jPtJUSvDw7qWRtkrlPGevH+YNjZtTRl4EeK7ah6UnFyQbb2RyTSRrvqQKkJjv/r9XhqaP6p2JKlio4tcpbeuyWDFwzNxwLc4zMzbrf2qQwhTlBzhu9uVITCMa2EYZmBcDyJkp1EzfacuePZW5yAuE5jbUe7efkJzOba/e+MdA3ZkqSrVmMaUqWJtkaHBZTsjXPloV7CXBLeSE1K28x/7Qnnt8n5zquBY8fQbobdQyQoVmTRrrCpe2qFlT0pJG2lhwzk7v1lOpwSv2bAlRS9q2p7HgWsHnq71w21Jw9a6wjQTMxemgx5y3WxvclVNFwHKzZMUDgkBUd5K7Gm0uR6l8pwOhJlXIESG+YVj3mArP5geVWDZxa9ZxDBS0FN8wNydoslXSMI8Eyc2hnmPUZ2tgcsA372gpA7WCxIUwS7k56gsgbq9XBml2z1H3O/+F9cuIuVd3iCixTM7W3jwzIlTLnsadOvK9xFqWM9aWsTWsG1vdKDcX7rJ7/oYauWO3kzkfWpSc0J5tFw61dUzMpOTFKbWfS6zpHrFJ5bNr0wELblgzIPaVh7RvULJVUmias+SJNExZrk0CJ77Lsdr/4Mz/ZfTczYlJgy7lrqaERmLsytdOj3lxYsLV8/p3vHl//we92kwBi7ZpUE/nZkkllGYOlE2BpCVBbFtwYYpGbO5aDi6YUK0QDqu2Xfuonuucffv3r3fz2MjuoweB/noYRqVRLgJqR00m107KjSQM5bjgFEwCfwYSQu6dlm5DqZs52xvxM6RFdS3HFUD+XAzdLJU2xNhmKBGHYiJ6rmL+/8xu/1pvbOUdJRg0NtjZ3CIdXacNTO3lz//HNm+6G45HPIZgQmrVxYpGxlUxEvcPO6dUMR0H7zII50pm8DVIHjZPhSYcD1U1oHZzLcm6ngI2bv5eHHGxtxnGuElusdmqWxpuuge3P/vRr3QTRwEag8kI1OPnwOEfGwnZCOm7DKpY89pqkJp3J656FeQpAknNYz2s8emxVh3lYSe+BNgt5PMnSaFy1nAMWS7PADY+YOBLYCFqpCcfYoFZhGrLBSevqIf3qGNOAi5eudAE1pFJNHHwrg0+nqrgyxpPt2do81mYBmgVmek7n2BoeE0UWwhO6hIOAlV+9yZViadYkgJ2NVW1LygJRPR3DzqyS06x0IQsJ6qoRW0uTWvrYQ++JrI2nCzzq2nu1IKdZW64mGud7DtBKQI0bMX6PecxIn1omjEMCi7cb5liax9gsYCNz0x7SoRMZj8xGkD0t5SRmyWdGjI8NEYmE9jL2xFJDvB+6KxXnh2wzKEFuyHFlqJAVsAuWJp0CJXM5pT3QE+ps5JFlMLeDgB5PXSm01JamX4PaQseB1WGKgKarLYwxFLMKrlV7njmtum8Cf/cYcFu69NBUxx5iS7NiyqiSycYnnA+y8Y6+LyzdPdS+WuJEoHmkZLMu9YTSsxoq6IYdBB7IMcRjinpsVm7gkOYski1iMnrBwmsuEjnlsYfm7+ro/yG9JLwCkUPS76gWesCG82Nc2lgVlKqv8ZvDYTBXbBp3Se6I1s2ClOxmYGhUOT1Ak+pmze4rJykmVi74cii4EWxrzu2mP8EIdbC2pDbBh41exqm7w8p5ewHVLVoeygwVXTShFmi9+QJgw/9SwFaiglLLccI7AtTmArUSBwHtaSUMTYdzeA6BWu+mVGmm6gKvWeQoYJux+cn4Y58+M7ajVIoRtbo3Q6vfyrJBKWD7zh/9sWtnK1FBZQJ+gNp8ToIHPVlwE8Z4PcnQpJ1Cq7cy/mxob4LCZhhNWFtKHS9vkXcCqnSbuuMlfIILRi4aGZbiSfLYBsDJ9njMGuCxh3ieC6pWNBPtXKoFNryfJgsLODF/rSDcBna1cBbM5STwqhGUgpoM3/AAjU6IIbWuZH5dqarJyTkU/KjycOHU2pYkwJQ0M5ZgZoU1WLFi8jUrDi957Ke/AXz62EMrFGfqixUJM1FKQHEoo+b5MgPAmk84PkwnBLYhoJZImwpnwRzxablQjpQ9DQsDgGYltPO7qdoOAQd+hiBTwrJwHgBReF5xbJ2PWqPu4NHzCNeAG/7GYrBEMi58RvY3lV3GPeF72A/Vi/vSx5Xsbmy12ESliqINhEGwuGce2y9h1DXAJs/bKl+Pc6Aqqk0sqYBkgrxVRTrqrM3g+SxxEnj2tJwNTRaYHApoeJ6qgGvt9n/42791/P4/fHRR67DjDvXADVVDPXCTQqCUTXR1az+Z2pMT+X6GQzDAlcdjLN/YhsVyAdPGORTQIH/5rW8cOXDvmENcy6hr5xftX5baTLavgY3OglR2Ab7fKfkdoDZ10C0nlQdqnupJG5oFaNxBxwJayvbhARoWgzXwuuWNLWFrrKs1FthSvS9lbB13eMbVkQWnhEAmPye/F7+FLK5Vu0B+T67/akpwT7AJWQPXZmpg42+gJ90DNukVLUmZwnc71yWcBVODGoNPvWJ4FqjxecopQBvdEEArKL7nLhC548uB1/H/JdiaVQNfGrx5ThaAMcoeoOwJ/k+1G4LfSaDjIpVMjuWcxjapacHScK5/8+FfmPcMDLt0IyJD9arLlAJbirER2ErsahHWsQJQK80k4E31AmtpQxsLaJkyySZL64578ei1Y2tksx7wl7AzPOoa+NpALgEMC/rDP//W8e/+9q9NB4P2bOJ9eD8qpID54DvIFKTxXaq2Q/pJaDaSbBdXsAl5zJpqaKl9zWLVY4BNb368hjVhHQ6ohQd0jhg19iHIgRrFUwvGqJyW56iUVXGXTgEaAaBmkYxha14zGcmcyKhwPcEkT3ZA/RtOnkpLbkMz+p+DieC7f/XtDjjk8SwPYm0XsEzkfJNNiMBW6hGVtleZ/1l7v7w0J147rIFcon+A2gpArYSpMZfTY2gybGOMOlMT68TMBU/tbKWG5sJevLg6LhBObqpceI5rCXYlWZcVz3YBMpOtXUHPj0M7dkwOLI4bkjwf3Ri4hLWNUT1zaucYNVR73GuZdQmw4b4hSDl1nRIBuMeohNs+Ru1Qm/OJGwhAg1rDPLkWu6OlztDAXbM4UiqMNfA7asM8cuBvpeTIoGOpZmKRXr2zt4G5ffZyBS58pqtvph776qgNjvJ/AHaqf9rmVmoLHWIikAwVAFszuJmWbkZjYgxzNt1U28hC0I9YtaVi1GTNLri1LSBoAWhDFgkN4gCIIcNrFpMCUDyWdBfiZOaE5kLGIoE6qKP8r1kFx0tSOt6Hc5TOANrc9KN0GthqrDiWSMXiJkUWJL3WObtUqnx1Lri2lFV7wFZyTL7HM6vUxrGlbMcWsGXU8wC1KUEtVcuMNxeAZlUSHWqYHWN0prqpY5uGDKh+ZHs5BpCL59PAzN8ha98TUG4Z2dvO9gX2Ig38tIHJsA1LtNeTqi2OiWvERHfJCuU10AHKVP8Z/mHdL+ZQlrBdqXKXqpzewDWSQDwFW9Nxklbgdy6VTm5uAWoLMDXrxsj0JAtsqK7UutCHsjSCGQ3MPfVtxJCBnjmVtLRjN2PFyM46D6Yw3hPM8DrZmBeKMSRvlaEh/D6AJFjZyX53PPaB1Wau0i411J5GMLvGD+YcOWUDwEggTm1IY9iaXgNWIG2qN27qGkUjlgmzCTymJieBFc0/NNjRY2kecOrqCVfDevshvYSeSppyFkhVhaAiF7KuhgEQkYu+RYmenB2L9sfLhnBhbadzxDVgvJu2G3kOnZSqid+H441lZymnDzeEVMf2oWxNp+p5mzt+pza/JNlslPaeLkbNU6lKDKW1+XZDWRoB5mqLmnaAPXlhH6kSTfwdBI9rlLy0Z53AjSxjykojKbbb1Q07bw7amQDAA5jh93ubVg7UWrPpUjOCdT35Wm2MYar4o2VX1t7WTFZBpErNnfcpJ63l6UwZSGu9TKkOPGQ8cwGaVEmtOvM5ZwEbipyYydtHbaBnMOmQAOCWQtWUNkmvQKUHAqlwBb7WStWsYW0e422lVaQ2YL3RS6YWoLYAqEl6LnckfTNaBNd61QwsG9I1QDM3ahdQ/v1WgHHKWXBpwGLUT6N3c2hGw1TAhmtOT2lpf4LcRpTKvx13z/LDO6dWRQlSGox2mgVTWwlTk2V+LNsBHlsBWokac9315x9WuEKKqaX6BNBB4OzaiwKbzdZO5+tVoigJTp17eOx6SOB0iX3Nupfc9OVaClBbAahZ9Drl5RkLaonOO71SQnMOegK1KkObmg7AzTUWBkjAVue1ClxC6BCwQC3XySqlhnFOjQ23GRLD5jl4vPs21r5mZb5oAA1QW1j99IIFW9D3oQGcNG7PBWxMyfG6yHuglurmlLP5LCUyeLmm72fOuUOvbm3WwLDx9jGn1rdwFpQCO+PXSABMdh7ez+nyPskcWMTQs6O1cAxUdt0xFwl2vamcBvjeXJVcK1WqpKGwZH9rATStKtZ0aC+JK+Q968fptXcOyBZ3udi9of0xPPuaV+9PVkyOBiwzh3Rw8eImWWpgq4wBb1IkbA7JNJuS6g61O31JypRlmynpuTkkKXteUHMS6R22VhKnpgOmW9rZYD+jI6e07HcuG2RMYK5ng8ZcMTftYGrTqp/MH/Rc4VOonQVxPNmFgudjGQBjskqT23WgcglLI6hBFVsbqEm1vqZLvAyYrkmTarEZgVEzmLhUlddmlpbzOAXwibJMYVObMk2Kk84yirNtXis7xFimphfkNSRhGEOriRmzUm5YwSTXQHiNjgJdKTh17vCE6uYsQ6p0XIFteGB0TRGCKZlaSeMZD3QjTWoGULMArXX4xhib2hSLhPaz2hpdkqXhUappuWbBLHm0FtUTGwpzUXOgrOPWpAewZbXb1CbkNfgpYYrsOTvFBp0KhXIkmNqUuZ9T5Mu19H5OsUhq7VvWTl/K0iSokWmsga1J72RJ53g6DGRuY6JjUtZ8MLSe2tBeCK29nxaweVk4AWoLMLVUAbypAK00Tq115VvYZGor39LrKVvMYSKXsJw1OgzI0kpZpsXWuJCHFIqkja3UJjrWHpnK2W09nwuvR5QemgvUSJ9bB9lO1Y2oPp1q2I6vcwevDoIyltavn5aPq5ovPepYde4WW2Mll9p7WFPgc2hfiTkcXgPV0AC1uUBtjptfk0dY2+E75zSobeKh7YuyEfApjKOcpfVKD33+Pbcb19SAht9DhjTk3C3b2lC2VuLoGcKs53QS1Kb+Bag1HuceBUUq1hygNmZRuN5Jd5G8fSxtjqujwzVLq7GleeAgSxDNYWMjMLC22bDzttkaxKq7N5ZhM59zzIanHTxTSi4oN0BtOrb24C3eudROq0jk2MmbcxoMVTtlsG2txzPL2J6+Q/YJmALc+N2yvtnY87Zsa15llzFqaK2Heg3zOld7LUBtvKr5nO24+LfuJkWWM6fa2aLXZw7YWNMMqpbXBaumzRpTyXLZA/U2tlORQ9mbswW4yewLqz/CmHPOZRnUABs3s2uHrbeXXqVj1fOhrfJabNSZHgUPxroMoFMqJS/My3N+pwSugwVkXrQ1ZU5Q46SjJ3QssNF2BBWgtLGK7r3AxcAdfqhzoJy1XfNPec61rEf2JsDfp7CJ2/puLc5Xq6G6g1INuMl7JLvKj2VoelOaA8iYOoXrgDXFfhXGeVrr8gHr9xx6dT9Ahx96/tEvLVVyjLEdEwo3gkGKTGKfyxZhdWMa83tqGphwIeIakLXKzIFrAchxaqcLFKJNHtglmArLA+muUpaQ4WEhA8ykU2KS83VKE3FR4xoSXErvQe09S91Hmg2mBjTZ2R7rBr+b59Godt6BQEew24saaTGw5vW15A6LxQGAk93Gp5wcVt/MmgUxdhHg92NCajCnt5Nt5qYACA/coI4h/g7qs+ztaQnUt5NX89p2b9LzPAO8VSFXMhZWqWixUZXcR6l1TAVocq4SwPU5TOz4uTC6TXV779RKVSpozgKC8uZI1XRKcJMdzvWC4PkMUU2Zc8ndk99H7xR+Hw28uk5aazvaEJtbr1N7riz2RMzMPb+n46Uq5MqFb90D/i3vq1TZ9OtMeZLfw3mKY8h+na3nqQQzVrZhAdUFKxofNpFLeqaZh1bqFycJJ4KVwF5iY5KxPnME5tJGA9DBBKKNjJNIglNKOOHwefwOTH58pwdmawA0k8HNCFg1wOaV/pabFMGN1x33gKV5aEfTQCdFbmpk7/g876Xsqj6lVxPzBMeTTZ9r4vLk+uNrNesxyd7WqJqeVc2HocGnbM9G+wpBgIZXLmppqykxSJO5yZitqW0VekEQdAhycnHkBJ+hUVsadL3fsTZAW7tgsJKHxdgsY7q+/ryvcsPRwvvIR/09U4dpsABDCTPTDaX5fnxeOrMIZnr9jsgRfrkalVQXcMzZvuQFw+u0q1AQ0gCbDB4RMgDBxMMkhO0Ff+N9sNfIbtepm8UdUxrS545p04uiVErd+hrQ1saOrja3aW1mQ4HNU0Vb3dc5HViaoWUCantAxubbWGNw3MCzjfXI9QdbKV7Dc9pOuXa5JmUTaoJcIaM7LMraSmxnZFYyVAEXDD8eF4zxPfk2ZLTL9F/Hhcb34DvZyNZzqVP9WwrYppS1MzTasLhhre0ceT5DgG2tUgJoskk0wAjr0i47b60/x1b6dJ/xHQQ5yxueA7dFbG3nGLNDSRAlfhTRnZ643oUZwSjkRcXfOE6qIuwege2ing4AtDnYE5kQU71wD3IFHls6KoZ6Rbc8L2gHTAEaQUYGfLdw2kgvOOcWGR6AriLF7uXc9rOkqsf0llvUn3LxXCPPcfG8QEgC25wBjlOyMyxCyTZq2RMm26WUTmOVlfdETmRudkOT00tBFHOA868W2BjHtjXWVpr6xfXZK3s1VVxgB3J9wGQzn4Lg8ofFAY07sUxvmdu2w+OyJrwFbHQgtGgUuySgnRLU6wNr8X42AaFKcJngje6Xbg4jJy/nCZPUWx4TYMmFe/1dFbXjzkwDzFcy4a0AGrureb1Nr3nGy65PBmoXOPweFgE0XiyZfLy0QZgXLgdsc1TKnYKdXVT5AZNSFn2kA6dX1XXgRJc7MgCLoGntxrSz6qTwFveb6VYEz9qimDKrYQusTXrHrZ4Dt4B2XNyuKdsFFvRveJjKhpZUN7uLdd7lhsYy6Zgm+bd+T8nC40SXnZysVnq0Q6wV2JjD2XnczvXQxgKArmRL8O+Vqy65xkK9oF0T3828yFSjHDl3cNwLc6s69jVFS/cCGFIp1wJpXHPa2tYKbql6aLwXV4aW6e2QWGve34M21/P9g1aVbSbUuj2fF4PGhXDdbSt3w/PFwE4KAcuDYIJq4f8gfD+/I7eA2VLO2g3WrIYSzLTtbKzKQPVTV2YlyMBr1U9dyrfsQ6iNDLGRhmCyQdwDWXtfG63J3Lpj3xic7VpzODYAUQMa5ybOq0XZItraJGNek9qJR15nK1yDLQVTa9Rbj96alOtSrsfa+anr9E3ezcoDNKJ/rS1G/mhcCFwY7NBAayn43u/80R938uHXv37xoEq5hAhkLiTPzyqvbBVUXIuaSTC7xJ41VOllMUN5Tfi3jFfCtQc48Jrz+jOcRnq7vQwRTNj//tWv9tKOvHgpJrhjIer7jvMgG8Sx5Wf03Cxt0FLDKvB8TeBGZ5endvbrvqUBjetRrzOuR6xDrkfOBykEuVLC4dlgM6WbxsWxeV2cxgAaHhlcqwGKF5RgpoWeOrxXfh6vdXaTDLDhvVbEs9Ubc0kgw3lcwWzCChuO2iYBRsYZUl3nc/k/vbvK1BowYQCaFKYYpcBNH1se04teJ9u8LOSJPLoWuM3tVNDdoPwKvek5hGuENVm7HgFuei1qgKsBN+0t94BtcOZBqtem7JCdVf9oc3l61KyMF8S6gN1uoASv84LJz/L7JLBZ55WqJDs3W5MLgbs9gYyG7TmcLWRsKZsGc3Blzp8XJS6BijmOGtAozIuVgJk7dqLO1wX0Wntyc+CGewaAk3a3qUFOl+C21E7cT68MulwnEtD0mqTG5K1HCWwWwGltqsRchEfPDj7KceCpnQyoLUF/qpiff+e7lx+rL0DpBeRF1GxNXsjuBhrOhZwtaeqOVNI2pkEMi6EPZPN7jglsrGKbaxptXTcKFpjFzFIC4GNur/wu77gWsFHFnSrmrtRRgntJx4IFci3V1VSfDI946PWRAjSSDG89poiGXpvUpkrt4J4GMdi+5rE0HiDnfeNJA8z+8c2bK/s66+HeBejp7ImdwQJHaQvgcfGoLyLdyB5bG9PEBeBlARjVSR/E1hECo6+LZEhWBQqZ7MwqIjVg5rE3VsDwjiurRdSqWnMBHM9BsjiIxdJrGZ0MsrUqbtDrK6+FdAJgXXCNYE1a65F51iWglvoOaR/H+7kuS+zgnI/O5vYwOgWKkzsXpc0Txcl3F+38w6VYwFbK1DTdld/F9/DYFF5EOfE8vV2mUVmTLydkYBLAIFadsTXlZtL7xI2LbIgqJB4taQFkKQaXOiaTpyU7mToFawzIEVRKgS41x7wu87pJtkUyKJJsWOuxFNQ8oiKdfRRrTaYcMwzeHpVK5TkHJJ3N3cjLLmAwLw/YSi6ip35KQJQXT97EHrCdg0M9Q3PX1/G8G3LipUSC14Vi6+TfFdYUS7E06bFcs8hF3TONrLGG2wXkbKAj2EnAsySndl4CbMVGrteCBLUUMKW0J8+m5q3lamA7p7yRUFm4NIqlleyC+uIlL0Zmd7AuiHcBte7P53pnygWg5gC8F5DYq1wgJunKAcxbaHpHZKeutYOaNJKzGsSa2Fod0BmiDOwWq77ZkEUlFL0mtQaVIwup9VjC0qy1L0lHysYm2ZrrNMgF5Xq10Uq9nfIC5ryYJbq8dh97aqtl0MyztdOk8SbH1SZxHJTNsJ1CiacKsFKVYaHOtQMabXBaBWU4x27uUW8z9W3CFvGwQE2zL4Ka58CrWY+l9nFtX6sNFC8O8bBY2pXSl9mBcJJFBn8H1CRQsUikjJspYWoeW9MXUOYLanq7NvvM1KqnTDrH9aj1YKbsYp60AjaZpSDn6+7ulbAH6wWeUr1TLC0XVaCdcFyT3nqknbvU6ZcDtdw6TXpCPY9n6eKWDoIS42LqIvKCpSQX3ya9LS6oJSbJJSD3XMhyz6Cm1XBMnKGgUwtaLUCOntKeF3RnjLrEZGKtU8nUpBZVaqvOrT9PSkAN0q3JklzUdFDuwWRrVlwaXcMlVQ44gUp/TC62RV7YC/qL1Az5P0/3LzFKYiCdxpsoLVNt1rpQpD2NbK0GZDQo8T4cX7++iNxc5Ot8r/ddJSK9oAz3YO7qPbC0vi2t/5vpiPBsaXo9UjQzk/8vWbOlnlMWqByiUWTTpyzVs2ZRM5DP+zE5T4sV/HfpU2CEhTD/LPdeSXFtUDvRdWuylHp8t75QJKiR8dSCGUFMApcGMEv0ewlwNeAm7WpbdBbUhN1Y2QOyqESJFqU3fwlYOs9TpymWrF0rpCNFbooCchOgboZ3WKon3ag1FUp1sF3pRXFtauLHexeFHlG5i8jE5y6uriLQz4pSH1q6ZisGaDlR6CQpATQPzMaIBW4l56IDcffGsD2mQoDLzVEa3PEdskCBZmcW6Ok15zkVvKwECyAJaGzsUlpKDCTDUUEfsrFpNbYJUlz5o8iaZEa/BJ6cjl7iPfHsAfp7S5LdmZahS+a0Kl+zZs+n3P1z8WlkUFK1HwtkHriRWZSwNpk6JUvt7JVR18bmyZSoUrt0jaMvZ3+TDFCSGz6WAjuO66mgPbuaZU+rUb2YrC5BLQUyupSMtJGV5pyVelNLdoLUpNljiICcJLhGEsxTnk8CS6lq2VJyrM32gG4rZrAk48NSPUtVbb1Ga7J5vJhRuWZ1OSKPvGhQLWVrqevQ84JaVW1r7BI8kZKEdaqElp1NInjNBU4F5so0qqHUthfSskNvmt75PFBbEtB4vBSwaQ/o3kDN0iRKTUSWJlWbuO4RCc8Gx/eVmJz4/1IVNJE69TJpT8uFM8jIetZHS8W5aDtbypFQc3FLyhKVghptFrXXYu9MjUAypbpZCm4esO2bqdlzs9TmmwO1WhJRsm5L8r21JlcS4J4Ka7nY1awsgtSk4AGZ6c/YFw+RS927mnUNubiWClq6C8jIZSsQd4+hHRYD0KC2FkDLMTYP1PbozLHyPEts3p42NQbUata0le9N+zvOQWKKZweXneKcfNDnz6wu6yk7UirtQgNLrQFy9IVzQK3Gu+LZ1fYY2kFQk4AgQW1NgKYdCBrY9ppV4KmerD1X48TybGpTg1oqwFeHfUhcsYAtFYKVBDUv7iWXHGsF8tWwtDWAmkVt9+osoPdTGl6193MJG1qN84Dgpr2fe7lfngYxxCzigdoca1TbvTU2WLnaLEJhFblM2NXKQU1HJqcy/gkuc4Oapre8gbmQjhyo7c1GUxqntmZAY7iHjFPbJ6hd1S0ZxlCbOSFDOlra1MasUXlcr7KOmdpYy9To+dQ2JI+lpcqYzHXBvIq4NTEwqQBHVmD16r3vMaOAO+caAU2nWe05oyC10V4q/Rb2SPVAbQltSie9W+qnxdZS4VdXUFMxat6ksEDNSpBdEtTGqJ4lKVP7VEH79apou9kCqPH8dO4nZA8bUKp22lA2asWTDgnpGMvUakBNa1qpsI4uVk3nfLYANal+zgZqyp7GGzek/6AVr7ZnUNNMABVV6SBYO1ODyIwIMpja+76loFs6CXKl9UvZWk0Gz1ixyu+nQI2FJKti1SymZnlVdO8BC9SWcBSk2nTVsLTcBduTncaKVZMuctoQt8DUcP/lue/JU+3Zj4am73mB8nOwNW0i0oQnBWq3HtAT8UgxNVP9tC6YZ1frBeAZIR1T7gKpJselDgKLuQzNsdtD9QcaodfsKOC5wUkg79WeGLUVHD1WxbbY2hyhV15Ihy5OkVM9S9XPh9IUqSm70oyJZra8nkNYWippdq+g5jV5xu9dswrK89JlyPdUS80DtTHVY1JsbSpTkc4V1cG3uoVekqVlHAUnUHNCOrwIeglsFN2qLlfnvCWgWba0oSwt5QHddZnoc9iAzgHteryulK1h3gF0ZUelvQVJM/BW9zhl2E1J8dalbWu5NCmZVYDn2YyCoXFqJRRe536mktlbA1uKGY5haak8uz0XjPR2PzoMuh1zhSzN6iRVazzfSlMceV9aOENSlXVSxR1bpEd5NdhkBIKf+5mu1MGQjqrczxLU9wBurO5eUoGzNNs/N5HYFhDXAo9YQHvuV0C1W3bEXmt4B84FsWmape2xmoosYCrn41i7Ia+RLBN0U0ooUaS1dJ16hS4svCi9HlbamAa1526ByAr7kZeC4VXD9Krj6vAQq4S3VVhSBtqOndT43fg+XAMIFovspbjn0t7a0wbgAKCvJf9Tqp0SfHHOewuOlvcF6wXzkPNxqOrpVe9IrdOaahy5deqxtZpUxkSvgoNbeqhWZ0/p6KlSI7LstleqW9ZkSqG+LF3Saoe8UOHC9oB7MUyDCchdEAACZrSG0kMM4dC9Pvda864/H4/H1vMxB2y9dpW5MmGqSYtFbqysn5p40tLSQ25/gtqdzzr5lFpqda/RYlXKHHNRhsQJ7R3MvEnDnZD2KoRPLAVsBDSmrEmtoqRG/55ydaf4XpISr+aaVbW6Zp1667Y+6yfRp4Dd2sdWvi1B/JxKmqpzXvI9Qz2dIX6PRR3iQRUPjG1Oj6gsNWQBGqSmOVDIMGAbuk5TpGaIDbyo8m2q52dtXFYK2ErsbbmS4DpsYyqGdvcT/HzPYYKQwMbNTia8T914Bc85iSWg4Xlpo+2Q9sBWC2DW+q21gacKud50arfCOqiC1nr8clU2vR/rgaB8lBcb5xWANq0aimusgY02NgaASnAbC3D6e1j80WoLdw+NppcCNqxfyySUs4+Vgt1Qp17GntZvaGy1yBsT98MT1RemVBVN6ewSzALQ5gU2napD9gQmJeuvaXBKPer3siUewczqniSDw2MOTGe7A7jh/uds3iVqphTa0IbmZXugplvkPbfeNCaKnifNi5IyMnoXivq6BrKYyHN73a6BuVZjGvk6q+ZqN7+ugaYFQMZgWgvMGDeI59xoYx7MA24a4FLkwxO9jscEIjtBt/1mxmdgO7RSQT2PDS+K7gGI16Xg5O/ZA7lKG9s5PshjUKzuQoDTYRcQgBZExpfxffyMjj2ixkBGSKCN+7K855VAR7EalXM9jyUkGGDnCdXz5S2oGXa11h3KvRZY+vUAsfV6RfEIuwbtWtauyX4BzFmU4MUyQRTZW8Cae4xBo4fzHuIFt8biStZ0K4+84/Xs29NyKugUOY8BWttnbdiBAW6cI0zhod3NAysPAKUDgN+FSXxSNU/HjOu/fqCbOgfWSY06PPPGVCpoyH4j3DEvoJYC4ABCUgWlEKRyr0E1xQYKNUOCWWyCMddSqmcvlEMPywvasvCetJWF7Iu5UTVkviAF8wYCsALo4ZGvYaLK9zK/VqYExTXetoxd816lEinPcsMKxKXdpEUSbcgd2N0Gj5hbIX6VkmqWVmJbi+jtkJCQuZhagYPg8Kx0WLa1SzmicymUoT/w+PknH8XNDgm5D0Abs96tGn/ZMI4htrWxntAAtZCQO1EdP/v4A8hQWxrzPD1bWi+DIDesyh17L8YXEhLS2sb6yUdDSUyyxJAsM1QzUmxt7wX5QkJClnUO4JFZKpYtrYql5TyhZGt7anAREhKyvnp+VdkDY9VQHuwUoxRu+JCQkPYhHKZzYIjaWeIJHVIZNyQkJKSEpSHKoqhm2ghQM+PWmJwcpZRDQkJasTRkmiTUzodnrYbVG3SI06Dzhvz4B78XYR0hISEa0BDCYZW1Kk6HGgBsZoUFAFtNaaLjZz/85tDYlZCQkLt1DrycAtSeJ5wGh46FhRoaEhLS0Dlw/vvh2VTDKiTZV0PDGxoSElIHaLDL6/aHzZ0DtSEeEZQbEhIy1I7G2NdmmQOtMg3YGCO6/ISEhJTkdkIy4RvHwZkDLTINGOYR2QYhISF5QEu3uyuuldZYDT2kgK1Vs5aQkJD9Alqij8XLZ3OPFLCx5nxkHISEhEgbGnvI6ubYiwNaLsxDAhsZW9jYQkLuHdCKGNrDs6WH5ziwGFsAW0hIMLREy8TDs7WMFLCxl+PFKxpxbCEhdwdoOS/nqBppSwAbwz2uAbphZwsJuYfUJ1TJZhzrpgCtBNiYJ4qGtZf+jqGOhoTs1sPJihuJfM51A1oJsEnEZixbAFtIyP7UTQJaIvWpcwqsHtBKvKLSgXDqTPWE6gFsISG7yeOENpYJ2ViHl3MgsB1ydjY6EGJShIRs3YZW5BCYJ59z4gDdhxRjuzgPgq2FhGyapcGkhDWdYWgvn+1heJVze13fA9RCQnZRQigBas+f7WlYDgT++JM3NOLXQkK27PFE+IYDaofdAZrH2HgBonlLSMj2mRo8npY9bdZqG0t7RaPVXkhIXz79wd8/bhXUEmlQz+8G1MJZcJ3I6PGAR07qrufDuUlN94guXHyUYr3WvX6/zW1O1w7XTYl1nXgN5XWWr+G7lBQd/3w/r/eR8vEHl9cvx/rRe508fvounGsQPL8I///Zxy/M573fcv6f+g2Tez6fBPZxK9D22d6H6HPw0D1/EtDT680636TLRDvdlN4EETfwMgHkzcV7ep85T1g+v5kEciI8PerJZU0ePYGs79OT8Ao4L67HO/0GeosprbzP5sK4BcAXt79DAal81ABwed0Q/X/vM+Y5OeebEnE9pxr963kCIz6Xx/bOY4mA05s1Iq+/XivmfVCi587TayAtZ9v5SyGzs7T/D5/o/fD8N/I3AAAAGmZjVEwAAAAlAAABOAAAAQQAAAAdAAAADwACABQAABKKvh8AAEE1ZmRBVAAAACZ42u19z6ss23ndm/g/MJ4HngMmsh/YI5PnCIIHIggCNgkYdB0Jggc3Uw9MBiEYhEexMRcLbmJbeUZkIMWYYHwGfpNngzkTJY5lLlzbM4m+oCtHQVhGWFJ0cladWtWrvvr2j/rZ1dXfho/u06e7q3rX3qvW9/udd2LEiBFjxnj43G/9xMOnP/3s/33m3/z7x8eXRp7h/zFLMWLEuKrRAtr9ozxUyD3eH7MWI0aMawC2t5XANgC6YHQxYsTYqyp6PxHYrDyLGY0RI8aewO1hSQmVNcbuxv/43H/6YUjMRIBbgFyMqwayZmF//+8/9fD9b3/24Xvf+vDh4eH1ww/+7qF5/N63PsD/YqZuAOCm29vqJGxyMTYFsTOQlcfjZ2ImDw1uL1cFtyd5GzMdYx6QnUHsA8PG5o8AuVBNw+kQ4yJgNgfIHj/3N3/95Yc//8Pff/iD3/3Nh9/79V99+I1fed7IN7/+1e/03hvq6hHZ2/2GAHfvgOuzTh7/DtvvrYPaWcUcNQBWr778UQNkf/ylzzdA9muf/uTDL//cxx9+/qfeffjEj/7ww/s/8kM9wesAPxmv40oEe5vrcGhV4pTN720LusH2bgbYnlhacXz3G19rAAlARhADEwOIfer9jzUgpkDGvwFkv/DTP9a8h/KLP/PjzXsAgjriDnuc0YLNw44lgO7w4JZia61q+ZWP7hrVEkD0Sz/7k9+3bMyCmAWylADg8DmAY2+ENyzU00sAXay7Ay7AJ3W0N8DOwMosmOXY2FTB9+JYqqIGgwv19FIS8XTvJKse3LfS/N38b+cGzeZ3GGADqCmgzQUzfJYg6dngwN6g9p6dDN/+bEBDqKcXlpe3p8Y9eWFeTqDcbwX4nu0J8NTuBgcBgAigA1CC+rgEiOFv/B9ABqYGmx1sdxA4I5zxOjyph1FPX14pwN0GyIHhzKx44AIe2d2e1FOADQCpBGyeN5RMDyAGOx2BDHY72O8GoSB1MXEfBESE/e2iclSbXKuCbnH3eXnJSVSAAxApe4NYVpZiY/hsE+oxI+C3p6YGyB0F4N5eNcA9nv/h7MGtKnoThs0miFc8pgAuAhkfycoAZmB5k9hY+/1d+pax+zHEBKBpgS4cDuFguLA8OxK4vbwlN7V1MgCEGNOGR4DPYmlYrXdUWeNf/eWf9dRcOh16xwynQwDchcNHAtyumM31WNwUVmYAEHY3sj4AmM011fcDRGn3g0D9xd9QeSM/NQAubHHH9fbc7wnkADhkdTlGBzVW2RhkAHLGawuxmQ0972oAXABcANz0seNYnY1BrslB/cDayFSNdFVIASw6JMjInCDeARjSa0unBqRn5wtHQwBc2OEOexFeXmROHMeDghbUUDsAhPSykpER7DwPKb6X/1f2BuDT44eTIQAushumq6b3MbkOk0uAVjJ3VMAQ/9cAYPzdOCsKYOiyt6gscu2mn7cBcBcabXZCUOQMg8vZyRD/ZgedBjbX1GYsgAHaoGIAnq0qcs5s+PZng8mFbTsA7siTv4GhswE3k3yvns4Si6NdzQJco3bS49qGoijTSwHhwGO7YgqX1MJ7qlQMx0ukjAXAXSPAXal9YNV686qa2gwDpmIpIOE1ZjPgUQtb2jxVgCL+h0R+BvV6KWD4DrA7AJ2b2bBSXFz721/n4vcCrm7aDnddToYrrnLwbEtwg4oKsKGHU9VUMjlbRsnmstqUL9revPfp9+FvAJ7L6hZkVqnfHiB3O3buqwkT6bo7aQ12pw77FVPn+1XmLBGsSyfB2Ooic4XVSRia4oSavF6MYTgxf/j9pox6V+XkLFBhrZz/H4B49WTispkMAmRai+1tqWxRO+H3cTdp59GoZrS5aS24LcHNY38uyC3A4myAM387JWsTrMnygD3vxqvEXpkz73KhWgJo90dxP1/6jmLVM5ZMmlIPjqxrrPCzqaKaCnImK+L16PXDhjp0IjjloqhmE+CTtsAx48adFVfO4p5tAWwvbxjQVmNxymBsJkJKbfQKW6oNLgVatNvZuDe1zWmnLX2vGwQ8AuBq8m2tt5jqeQ9UH1kZAA9zhdcR30fB33g97Ry5bZC7WlKyFgNvge0+AG092uzVg8sZ/mmPgzeUhS3p9cQmh90Kgo1eI+zOxTaD+C58J1lbNk6uMsuhtpiADVImyLFwAB7pCbYVjBXc6Sn2sj1uWV29RBmyXdrfWp09gG2DO4va37wYNlbpZS04spQFSyi5A6BnQ1O62Ds9dmEOPA8pWx2qEwGsK+cptmKZqqrcykbXco6ER/VK2Vuwtu2CD227QJuFwNJFswztM6r72gwKgAbYUU8FzCxAz0PKvFoyUv42ALc9XsoeWOsc4fwZtfqmc2uvLC7ufo0f/zbAaxs1tQW4bkAN8/JIU+WOct5DNpXx7FF4rVQZGOzKA7gxDC7lHaYDhba+VG7sEh5gfme/gGc4HG6uVPnBSqtcxR3GApy1QRFgUgAHNRJ2Jv0/QAssS50FqgqSKVkGtTTAabcwzX21LAyvAXDxWzz7o2dry0nKOdLL2436dnsHubeLqqatzS2Y28Y2ghqASzE42uso3MC2Qm9XP65ldgQVtW05AbWzAM7a3QheCj48Pp7j+6z9ke8jaNFxoEInC9PUIGyUbQHO2uIiCHi3Gtv94tcmbG77ADiroqYAjmDgxYvZJHp+B0CEhTPt5u95G9tkfDBBsidbWy4HcIOsjMfnPEcFN2tfTJV5wrl1oR8VjhXG0tmc3UGVlBsP/t2jQ3GVhPordR0fIghxiopK478CBr2JAAIP4Bo7V2uXsyWSFODwiP8xBEUT9wmGpTCRUiUUj1V5HlQ97zEDzDPp/Y2YuL2qrOu07gzV9DoATlXIVB03qo4eC6Qh3wKc9l8AOGqsHb9D4/DwPFcMM5WV4ammANHRoOTVqTOODIAlf3duHgPgdhHQf79qlkI4Fi7rSbWlybHpSwBXKjOeAkmqnRo0TI+m2sBspgP+z+bSAzYlIGFVU5Z4sudK9qlAiQBnr9T6QK1sE+iZ8kX2WLpRkKkaR0P0mbgc0G3TbD1sb5f1pHobUx0E3PQM9fCq+1rASDkq+H+ou3gP68MRPD2AS5U79wDCek0BTinV1Malgel5gGQcA697BTHJ3vDc1JLzHBbe9wWUVQPd/UysuG+/59lmts9gb/sIFdGNSZVOGZaCgVXlPHXPqqhkQ/gejYmz8XEET48dDkqjW3AzAb2eoT+ndlJ1dqsQ99XRqkHALDHC8KROwoxnrb1Ogc/Ky+Y9pkTaticb7G0fAGeYD/ufArQGwNKqsVQtGc+mQOC1AuQGp7pZMtArwA7CSJxqvgo+AE4yP5t1wArEtX0k3FzSisGg4XA03DYSBzjtMNi3xktINdQDDM9TqiCX65PK78f/GWfW63DvgIJNpPdU3RKDS2VwDI4tv5FNsL1sjGwMXwDcDQBclD7aVb5cc8MZGQ4BluIF6JIRWTXVGvlTny15LXPgrCp0qhz6AGQkTs7aDb1zJIBrpoYFObJIG+ISwb63A3Chnu6sEc2TAb1hQ697dica0Y0qm+rfwHJHqWrALniw3PfIngg25k2dJF5uaIrBec6VQUBx4r2p9ol8H9kgnvecJZGuFeppyGXqVTXXyE2BGgDgQC3ThjFUZcl0+P9UulXPQ/n0/9esvJsNcUnE53kA5/Vdpc2sVKrcUz09r6ynyg/seaGeHnMcoAHFzTfEsAG1zG5QgKF9DkABUCGT0dCQXGPnkvrWOweJ4ZsCcGr7w//dsJRMvFzOpojv8ux0oZ6G/S3kSgDOxpx59i5W7y2OygBYW2q9ppZbCYxqHCxVzoPozxAAF3KdAGcN+yxzrqyGbM2zTVWNCvuUBVm1jdkk/VzwbqMCVzpYAKQ2Z9WtcJJL7QpwCwdDyA5bmnlhGY+b2qZuaYctlhKCwE6lYv83KIxZAAILtLbOnFd9dwBwLZDWBvHiHG06m1tlONVCMMAtAC5kZy3N7PUTMPCKRHpd71Oi/wcgGhX2ddkO1/e8AmTAGtm42drLPIAb9Gxo82KhdjfOA5PfOhngAuQC4EJ21NIs5V0tlCKaUta7VxhzZGlvGyqSU50HAGfUSgAs68RR9P3VANeCJJ0sYYMLgAu5BoCTWDivxNAcScXHjT2vXD5oNouiDfh14+EynbesDQ7v0cY2yWMGyAXAhezLwaDqqRd3pgb+2q71uTJGtQAnNrnXmnFQUSEky0Y9T3DJi6qpYvxdg0KdUdU3AC5khw6GBMDpZiarKzVj8VTUAfiMZDnK5CwAJ4/ROii8wpgWmFJJ9PoeC5R8dI9d2bg6RgBcqKcbe1AZMqHOAmx82L6gZgIMIHBE4BHMxmvLl7S/TaiXpgBnG82QSXkVUrwingRpDfpNlUFS4PK6d+V6pI5hqTEC4CIHdcVhQzMAcmAv2MR4zHkSvSq3GXCbZKOyHlGyqZwtzKsdlyqMqeCVTNVqy7Z7IEeQ7TXxiZzUwwFcBPpeoXqaM+gT2LBxGdemtjQvCX5pcOsA2HwXAKwree6MlCrrZSekAM6rG6fZHany7lHZ94AjclGvUz01IPdhqYwQNjQri3jgpq0Gl1TZBnFtlV2wqM7y/AnQbG4Nqeq1kKk8knh/ANyhGFxUE7nK/NMcyNlWgqqO6WsKboOQkAWDYBuQS6dOvfaqGGtYCO1uZGFa+83rGZEqjMm4ObVTDhhrNJ85pJoarQKvlL15TEnDJ0pBv8liktj0C/4uU9/uta1Y4qVnee0RU+Et6ogwjbEHbQRZobixAVrgjVCRcDSEXNa5UKMKel2sUqAA0HAj/DdkNDZuzo5c6fNBGImpbVetJocHNexwIftjb55HFUzF66iVAjmqa4b9bA9yiVQvtc1ZkNPadz1we3yec8YEuIUdLmSHntNaFmf7geZAjgZ3xpGNrSay+Hp0yrID5GhD0wIBADiA+aCQ5aAhjluh+INI0wo1NcSR3V3DhB3OAlnKPqdsDmprDzAuFB82UFsfgQleT9jk8AjV2qvQW2JkkbFwewD3LECrXqDW7xngqNLRKK+ly9Vz6tVp89KiLpXGVLLNXdJuGCNYXISFXFBF1U5SmmQO9ROhF/x/KnREK3dc2sNY00UsKvTGCFvcQcHNczRAdcs1hWZAMMFP1dY99g1t1idtaCxv3trQQuWMEarqgbymaRY37GeaawpNjyuT72m8BzD2HA2RoxkjVNUoR76L65cItRioc04oBoz3TUxcBMDGODjIRXbDzp0KFfa4116HLIBVG3P2QQTAxrhle1yA3BWC2wDooLbi0WFhSSAMcItxIyB3y+rq/a2oZl0Q7JPh/sMGFEMtjRFMLrIUYsSIccWjsdfcFpN7Flc9RowAucNVBgm1LEaMW1ZZD1rivKmoEuAWI0aMNhj4bTgSYsSIcUyQe3I+vLxqYAtbW4wYMSqA7j6ALUaMGLfA6N4GsMWIEeOQo/W2PtsJq7sP50GM1W7oIjEjN7oI2n4P9ysyu3sVAlosuhgrrePUWr5vNJhYdzfM7J7U2GftYnnZii6at108mo1PaxdQ+9lnjcRiirENqIU5JMZyINiBYStRzDDGlqMFtrcRghQjRoxDsbYVbMeRHRMjRowLg9valawD5GLEiHFBlfTmy93HiBEjmFuAXIwYMa4A3C7TRe4+Zj5GjBhbsLe3UW8wRowYhxub2d0qWRxCoTRMKq5QjBgxrkk17YWOSLB7KtD9baQaxogRY4pq+vJay3sFu4sRI0YJ4N5GWf0YMWIcblzY9hZd32LE2NOASvTs/Y/9s0/903/yHI98XiN4r6pUNKRfmL0dqXHSfaisMWIUgGsg73/s7lFeQX7xZ3784fFxsvzSz/7k9/ldeN5+36vH47xQILRgGAAXcXUxYlQNAbIXBK8WeB52KK/ac7xLMcHJ4HZ57+lqHeFilce4RWb2ogWMh4NIx/ymqLubp2VFCliMGIuys9XA7Bd++sca4fOf/6l3G+Hr+lzfu6a06u4dWV5prg7kYAinQ4zjMjRjJ1sEuBS0IB//x/+ok0+89/QaHvnciv0836vfY79PQXEJwGvV7jsyvBuwv/UkHA4xrh7U5tjOCEIpsKFDAcf4tU9/8gHy8vk/f/ij//jJh//54l81os9Lgvd+6d/9y+Y78F14Dvnln/t4cwycjweEPKcFgK9Rabnxjw5wkeMawwcOqnji2fNe28rTZ0FtiifTY1F4TvAC6ABsPGD6v//9Mw8PHz1fTb77R/+2OYYFQwIhATAFxlPBDt+L37wmyHz0/HkjOA5vEvxNKvo7+Tc+g8+GRzXGaDsV7C+QhexVr1pV6IUC3xLgx/OrZWoAPzIzBTP8rZuHzOtv/9u/zgIPBQC0puAYNQCoLBC/RUGvlunxBkHAJ8jPARMCmYIZr5neXKYIzpfXbTTwhbPh9tQ6qkLc+HNju4oxX48ANYbtybm+qgU1BTRuCgIamZkHJFuA11oAiNfwuxTwOBcW8HLXWAEIc1bL6ghmOK4CprVNjlGt7XnqzUoZOF6vYaARMnIbwPYi5QHcUtTo7QFe4wF9chaMUjsJ1FR3CGYWGEpsDGzu/3z+XwwEr68NYFOPbQEP78fvV8AjMNRcc32vZXWWnVlHy5ZrSo+N35gBuvCmHnVYYBtrfPdCHZZcyBrWUMPWqH4qqGGjYTNjU48BMwssBJJvf/gfHr7zv/5rJ/jbe9+SoMbjeseGjDm2nQMCHsBOGRAecwyKAMI5XgLQdF15bE/PbYxtkYwVzx3VNexwh2RtFYBhF5zachRMvPAH6+nT96wQ29VTu7BZaUNTFjMWYAgaAJNvnf73w3e/8bWHhx/83ZNwPD7H6/g/3sfPLQVsPPYPvvOmf9z22D/4zqk7tn5urGpLdZbsDoCl185TD7lGxgBaan0oM6TpQEXto3jUG5m1MabUbR4D3xEAd1zW9jy1ADxbFe0zWFQaAsE7fyrcQQ3eVFnU/qOLsmQDyrE1fg/+TjG1qQAD0GhATQDl4XtvG7Ch4G8FHrwfn6MKOQdUm+/ncRswe1N97ClMUtVZOi1w/SzYjblW9joRCK1TQMNpcO7KsPVRz03tiwQ+vdHZdaXrD7+pZXMBcAdibXc5YFNblYZEcMFZe87YMAeCoo33YoxXLVuzdjV83xym5gEMWFGHaw2gnAYA05dTIwQcfH4so+J7u2O3DK3u2G+6851y7Jwqi78xx7hWuk5SrM6qh3RM1ITWWNOBeqot0KWcKrQvElS98yTbw3kFOhyAtXlhFLzoXLBYwFggKYCa6+VLefp4560FNgXgJc8RoKDgVgdsabABo6pVWfkefrYO2NLHJsgtYRPU62ZVWNrqPKDjjRPvBUBa0FxDdG3RtugxT9VWcOOPrIYrBrcSa8MCVLBY2yOoagaOnTNoq60Ff6+1Uch4zuA2FlyGYFMLNPw/1eF5xz71jj3XHpgCEDxnCEjJKaFqIz6jquba6wyCY3INZVjnqwC5A4EbLzjuxlsCG++sOAd1WKTsNoy9UmBbIzaNNrczc1tGMGgXyx17OWAdd+wlWB0AhJpAyk6nQAdQZAD12nGGPE/eTAt2xLtAjSuyudm7qqqkeE7WtuUigxpMb1bqbkrwpcq8JrCRQSHc4mzMXwpkTt134vs9oMFrzbExjANjiWPjOX/jmteWjBw3TAKZZ+RX+xfeyxvf2muQxwAYp26sjTySgkCPKwA3a7jXOyiAQ1XFLVgbFrNGmduFr542qzKvvfjXYlBWVfUArm/zW+fYa7G4FKPDb8Ia4/XMeTNpdlhDi7DrRm+0NH0kQO5FoMiOh+ci5wVtIrqdxbSGU4HHyBl6VbUhY9sKfJXZKONZWhhewqBclzkuyt4sizutyuJypggydoIZrzmfq+NoKY3Cevrt9xGE6WTwQK6mXl6MndjdaO9qAhydC67udbV1zVlgWEAAUx5bF7dnk9G7+Jb5n52KuBK45ZjUWnY/L1YupSJvBXQp+5fe5AA2WINT158yNHp6qa14IIf3ZWxyrwJN9hnr5oIbLraXnqQXmjL1bqoLjMdNuef5vxSj3BLgziBz2hTghiEpK4HcRmpqyf6lbK4UhDt2/XkeU+tI8z5Dm5wLcqGq7oy9mfQrqgBYMCm1j/YxsixVGcfcTe0CS3lH1cC8lSetpKJuAjKPLIohI6ouNsdelT324+IuXe1EY9Oso0nVVt78atYfNQZrCuFNNgVwFuS8iINQVfejmr5IueV5N0wtPDK4T/zoD3cLQ++mBKJSXFuNrQ2PW8bc7Q3gNO6tmf82v3WrY19avFChHMvPsTkFTRvn1gDl43rG9zATJwe8XLuhql6ZakoVMLW5mW/5F7/9O82CUJDTLAfayGwaDV7D/7xASssIsYi2dCAEwPnscS9Ax2DhnBNCA4T1pkhzC721ytqg/r7/Iz/UPP/zP/z9h3/4kz/NOlkUJBOqaoSOXFg1vUuppqmyQPTg4eJDsNGwGPAZLA5dMFyACpYa/uHFFVkngsaz7alQZKion9mV2ppjcxreBCG40Z5H1ob1i/9xXeOR1VZygEtV1QIc9kSgzI7YG93fKdWUF5rgpiCHx9/4lecDNsdFRiZXWpQWFPdaHfeSToZ14+/242QYEyup1WGUzTFOkgHqBCMLbvgb2gjXsooN0/FypVkXL1jcTsNCagyrVE3tAlCgwyJpgNKAHB0EPI5VSbkQ8bhVpsT+w0SeQMaGahw9TGTplCp1QGipdYIbwElv1FYevvjFIoujqupUt4k0rj14Tnnxx7K3FJtrAoQF5AhgueoMS2dKaLmcsRV5Lx/oe+oCea0dqAv0bUForWOzqslSKmqqMsxSQbr4Dma+eKYPVo8eA261LA6PBFLL4iIZ/8LqKVkVLnZqoVnbWwnkYJezfUDtMVUlneshTTV9sQU2veoW+1RT86laW6SJLaGe2gouWnDSK1Y5B/CUzWm5cTdveQS4jbXFRZ7qzkJDmMhMO1nqItaAm2VyXrlx62nNhaOMLZ3NAossV63t/ljWmpHqc0GVC/7MpNZJtvc2lqrIix+7Bc257E2vC6+HFkXQvgnawg/XUAFvqqeVtl4vOHgswNGjWspfpUYSzoYLsjd7R2NxQS81ZSx7s04HW3Nf1dW5KqmqJSwS4HWS154PtrS6Zl9M7b/Qt4edNi2XtCyDPD2B9Uz2ZlOttJKyrgfbdEh7JbA8+VR7rHVAuHa5R5DD81qQy6mpPCY9tHaPReDvhZ0LzDddQj3FI8NGrDOBqsOcenJeruLYjkm2dpwyurGbqa8uzgG506SCl31V9XRxcFNPucegxjYDmloeSeMtbUiS2uEY91YCuVpnQyK7IZwNl4h9492zpCaOATcNmNQFpak0U4CECxaLTMso1dT4rwW6KedmgeapwsdpMsCM6Y0w6AUx9djSE2JK8xkLJmOBraZ69JSCDl7WgsfkIDUgV+NEYchIZDbsAOCops1lb5731Itvm2pv05xVTbqfs4FSm2kRkBvVdGZe45c5DW8Iqsrc5oLbktfFrp+paqtN80qB3Fe+8IUsyNWoqVSLww63g/AQqqdzvKdcEEr5rQqs8W1zjcZLbyCPzeXiAUv9GTBfc9oG6gay3aE8GdOysDmuHrvNlGC829S2gWuBW8ox5aUA1q4jmjWs+YQg93u//qtJkJsKcPj+CBe5gIOhxv5WCu7FXU8zGLySS1OdCbVu/yU3ks2+mNpCEJvhqfnyqd/4WfqVavPlqaESXpyfe2wRNp0msM21ua0Jbqnrw5vQWJCjGumBHL4b5pUUyNXY4VKpW+Fo2NjBQIDLJdbn7G+Md8uBG2Pr5jA3LVNduxHonZujEuH5nMBgBToIgIzC15SJaf9X9uhkeAU7tOujdnLH+1M9aXksFZ7f3Di3QkWNVa6XZ06YYu7wwki6wPPH9ZxK3aq9IQ9+T8TDbQtwLEc+JXtB49wU3FSVYNL+HHDzbCYlFZOAS5li7K5JXRurulK0AzuDXrWRtRcnxjAKfeRzDa/QDvCstIxjKohOVUVzqukcNgbGpNerhqUvBXK2qkiNTS4XH8g59uLhAuA2Bria9CzP/pZyKKgNawlwo62kFpx4PlAvXn35o0bwnCA3ZfOxLtgS6WO24zsbVys4cVN0sWEGrD0hqKViyvBbAHZLdhojYI69RoMUvcfz/4Pf/c3uerFgwxbmBM6FV503B3I1aVsJT2qEimyZwcAA31RhPw/g1KHAUBDL3Oi0mFMff6zaw/PBBrEDr+m5bs3ivJr/ZGgEXm52nCcZDZkYzh+CeaXwb/yfqUf8vAKfbaDMPhZL9M+Yy95o67KjKVFuTB41HtYpTizOgxcQnAohKTkatMx6ANwFAY4LvjaDwQbxeg4LhpzMATfPC1Wr6vzVX/7ZYMPgNfxviqpaYrm1bFTj9riJVJ3GcwIXGM1XPrrrar5Z54T+DScC3of343MEviaDQIBOTRJT+xdYlsIshansDdLz+LYDTI5B4mNsplPZtl131ibHOeQeGJPRELFwFwa4sSlaADALbtahMFX9UXVhbPR7ir3NZXG1jpgxjXTU7oQ5AzvowMyONswjKYnPYCOqysfjWdYzpRtVoTzQLPbG4a2zGpDD+Uzx2HMOFJgsyOGR4Tw1DC4AbidBviWAw0WF4KLZO+sSoSBzwg00cdrd7LLpyWrGglwplCbF2qimkOUQ2PCdAB6wrt4552LWUtK+JxdjB/D84y99vgMNzoF6p8ewuTnqKcGtuV6ZgfVmHVi1JoWpN9oakMP/mljDzHfngn0jFm7FGDhWc9CNW1PgEouNTMDaKOY6FGob6k5RTVOqz9h4rdKNwGNtGpTKTU2D+je//tXvKKh1OagpRvb4OkCKsWv6OHh/B5KnQaYC/gegw7npPJDN1dpOMypY1c0Ix/6bv/5y8XqB2U65XlM9q54N2As0Lq33XOmkiIVbaWBivYWQ8z4x/QfxQHahafjG3CKVXgvCMZsFm7Z2AGCUxdTa4ZiJUeqyxEY6lrVhwwBgbSqVBSi8Tu8vnQv4LMsJMfZNywvxfa6qqwAq+aaqulrvd8mOlcm3rLpeOM+1rpdteTmnrpx1dCnI0dbsfX9WhY9Qke0ArlQDDq8D3Fzv0nvLhFAoe6upBsIEfgLumM2izIDAowUBsuEn771bbKNoPXHcmGpr0oohBCAAGkCaYGa9oWTO3qP1nuK4AD0AAz1/ygT12Dgu1Vaes9bo8zZvNs4rk2LFuVaQrx2YGwXjmhi5OSyuJsg89/16o4vilxdmcLmL1KmNJtatpm/q0uxNvY5kRD1Vb+TAZ9UmVXJqlOZKVRJWU8H3d6pYa/hXFgUQYkiEDQ+Z4pnU2Dl+F5hMZ+8TkFXVlbGCvM656s7ZSP1EnBu7VXke09oBEwS996VgYC0dPpXF6W/l9a/dA1HddydpWikGp9VJUxd2ap6mxwa4MUvqDZ0JOe/b2IHvImvKqUE5e6WqM2SGjVOiBbMea3t8DcCmntSpKWVj1EJ6mbubAtlce45gVjwntTNZcMiyk8T1wu/d+notweL0Rk8W72kx1kSjNwEnm+FFoNFGaVpefFcp0HaJRTOGvWkc0hR1dKzamto0OU8q79gEkqRK+ggq1pO5ZmK6ZXc8LtmcLdcEVklPc+oGVvKgakiFssalB9XW1DwuxeJyHn5lu2qPi3StHQOcLmBbarxkXJ0TLFoKtJ2jjo5RW1Nskgs7lfWB/E7MZefNVeN+Cx60y61dEWWMof9cBbjf5CbnTMk5GKi6zlFHawdYpwYypzzgS5lSUmqnZffMMeZ8BMBdCODsxVfvzxrhIFNsOYw92mowIHiMo6FrPkPvpVTVpa1LA40vAW5eLwJ6XGtLlutNKQUqpQDepQdtmDnb6RIFE3KeVZuzTIALBrcjBqdeI8/WMDVCfFKbNae926U3TI7B5Zq/sKAk5/uS4GaDbc8srr6jVibPsrteuYySpQftcaUYxiV64XLt83vtHlECgLlzbwRhg7scwFl72NIe0ynBovScjol1m2vX8RilbhTdLMP2fcPuWFBba8NgthIGHfcBrtwTtXRj4vVa015qvb+lGMY5MXG5GDdPyyFbDBvczlRUvWhrUPypAGerrK4yHoEJ352Lmk8xgVIDZjowaksAbSW93N1eqtepsx96LK4EcHq9lvSe2jQuqvwlVlyynS7lHNNgacYQJmxwweBWArgXnvGeizh1R6LncKnFMSUaXjcN7sZLsgN8F+OrcpvFY3A99mbyQRXgsNH3BnA9VXJw7mkWV2NasBkcS3pTwbKpYtfEC2oWylI36VQtPOu5jZJJFwY4vRAlw+nS4JYpCpjNYKAXcAk7D1kAQw1Kgb6WyZbYmwLcmPI/WwFcF6vnAVyrblsWV1tJhHO52PV6PB8We6i5XmPbYs5xkqWIAQuaBoO7kIrKtB7PNrSWajoV4FLsYI5xekyNOBvcXLK9KcCBdUwt1bSmkyHN4M7nblnclFStXvDzRJXUayReW+V5DYArxQSSOQ7ONWxw26VqcfHZAn9aWWJp1XQuwNn8xinMQENBajaLZ8fJeU4tSIDl7cnJQIDznQxlW5zaT8f0yph6vbQ23BhwU01kDYCz5ZWsPc49rwC47VK1eIdLdZNag73NqUiR2jRTqonUMjdri+zFvbXljXLNlb04uEuDWxd6U3P+j4OtBb3I/inXa4wNlc6fqfPGm0quEswSoSPWhp2UALhtAc5Txda42y1VU2xOPTiWLh8Tj+YF+PbZ25ty9/iWxdl6evtgb6eqc/eaUY8tWa45qjXXC86JKfXg7PpY2ouaS+Uq5hUHwG2noqaqoa7hNV2qBpx9b0258qlly20AJ+1PzSZvK4PkAaLP4shGLpmq1dkuK9hbicWlGhzPLS9fKls+RlVNxS+uecPOnlsA3DoDFX2LpW3ee3cT9ja17HVqYTNJPpevirJFpbzFUc6FKvb2ZlDYkp7ArQFOixaUPL8pFmedDaw4M2ZObX+DKddrbAnztZxlnqpazFgJgLsMwG21EMYm24/ZNPiuVIiBbqwx7K3ZiMLeWOW4lr1ZoMDnphrN584PZBy49Rmox+LGsnBlcSmv6pR+DGt0RJuTfpg67yhZviLAlcrKrE3jl1BTt+iLqlHplr3V297SIIcNbCvprgVs2n+Bdi8tkzTmvHMsbqypgQ6HVF/UuSzXmly2ummXmmEHwK3paHj/Y688I/pWjoVUwUsbLDnHq8oIfRjRtWLu2DaEKc8pE+jHAYTP5Ai8SwOdDbLF76D6Ph7c8nFxamCf0jDIXq+x7QJLN6it13W22GUA3HIOBQhblOERf9uuWmsH9K7ZC7VmY9eUt/Y+77Weq8laqAU4tckhZELLls8BOv39XjXdc+23icBcyG6YAnJahn5slkLpGo5p9bh0bFwmjObO7ssAvYza2XhHEQKCVKyndKxX2ofRY202BIJq2NSO9EvQenqg5oLcLGBo2+cR3DzHQirqfxJgSF8ENoDRUuZjwyG0MUsv0X0W40yrqh7IsfrMJcJhlLlt4Tm1oMYqIpgH3LRTtQ65L8383LV7+LmSk9sL9XgCM8S03S2xgLg5MOkAOgZEbhEqYheI7Uq1FbBxU2IOWI5dwa0rZrkYUKSBDt5DqGzKRLV7lhVVcXGTaIKe+X0rnG+uKCY3OK4jgWbLa8nrSOa2heeUx8C+we+meWMMk83IK4Ie5HCg1wLai7Yj/as173pkL1gkuPsB7NbOZvBADgCj57Jqwnl7HPx+HNcCO72mDGdYHtzSQMdu9NofNSV4D9VnWy59lfNs1WvrVdVNj3ljNY21rqW9QeGRN6g1b85a1BLHYyTAFmtWQe9qAa8N6bi7RKQ777z0Aqn6upVNjpuDC5d3xCndpxiXxDg/fp/+Ph5XNwXOoW93e7ORnDpHxughpdLXPkdWIVGW6wEdmQ1vonoNmN6k1xXP+bd9ne+16wLXEcfQkuFrAhsr8PA85oY5TZVG1b22uDqcsOcMmJJgzAVBQy4DJ0tA4dmk6I3aQm3VzQEAwmJi+WcFqBrhBsDn8T244+I7U8Cm4MaQkO2AI6MWZuQy53UOeUmBnL2WFFwDlhOy15UgqEJmpEG0+DxADd9n1cW11iTWCdaNNsgu9fLVeDzdf3aPzlRn73bvqGhTqe6m0HO1xdAew4WjHjXIGK+VGm21XeBWtjnr+ODmIEBhgUPwmoq+js906VViDE79jr2B276lDuS8udf553Xl9eKNjY/6Oq9n6TqukaXAhjM5+5r1DGv+MT5P26oCm92/k3OW96q22mKUpf4EFpxoh6EgoBOqFR6RsAzBIsSCxOv4G142NtEthVSoAXdrkMttkFqp9abtG9zOti/thHVNIDf3um7t/FJwY/Bubn8oqHFPwo4KD3lj6nhcT3hEaBBeg0OJf3Pv4nNspGMBr8ZEg/PcDZsr2dq8uwF+vE5ez7hs0pMGfzt2HSxQfA8nNsXq9gByawo2ptrcdgdu7TXkzWtf53jq7JSe4+FahWs8lZlgG2pzbwK83P3o2VUTr+E7FPQsDhRjOy9tmwO4pWxtWp6bdwPeCdwE5cl2mFN/gh+/B8dJ9ShQkGNw8BFAjhuy71A4jZ6/dVhVP72Ld/N+y7/Twk6OKb/rDMIEOa/t4DWBmzI3uw9s+fwmDc7spckZIw7okelptkdRjb1UefRUVoFXkntwN6gscTNrYh8vDluy2YRnBbktgynXEKqk2JBMRRoNbo+ChQd1Y3lWdRqUDlK76nhArgS3FlCxmbr1V/W7zsDIOLlrZHM2aNmuf+b34pr0ineutDc1fIjHYSOjiuKtd5dwJmRZGya2iUR3OqWvH6JwXqRY3CmQo/Nhra5bW7A2AFxjb2t/75jYMXxGk+Z7vVtnX69TD9zAEDSzQddJVzhykaDec6YCN7FWTB6rFeB7ro3NMUwpBW5USbuGPZubCs7zi5sqCxMU2NzdZuCW81byrtDZWGYsWlVbx4cTnHpNi0sgpxU3rom1der+hHnWApZqH+lAbtK166uGmPtUcxw1Ydj+o1OqhSi4UYPgMXDsc4HPcesHn8FNhPO+57VBbYTe0iy49fJ7x4X7eHt0UqykaVheyOO9W93mlgI3Lqim1M8ENtGLlZI2cP2/TyPjqM6TiDuFLnrbBxIXXu0WewY2PJ/K2lIAZ22mvR4RFUDXXaf2fOhV8+ZcwwvUDsQ0rV4p8KK3dZgmRuam3z+2AvC1srlUEdbBHq0At9w+S+3RKUREtS2WDEs6INa0yXmpVqm7cLWaJJODOywECwlCFzSf698Uho6kGxef7+wot0Mjt72zXboiSa06+mRrOy2iVlBFpUOGgMCNAIBq7HKVGQkM39GwHaodZA+Mb9SAV1tBBY+jjv34HqaFaZFJBU82bp42X322gZuLXpM9qqa2zynnRWvXJfvgtiBl96PuQ+5Fuyef9uObbCPx7Pw+foYqawbknq8Bbnc55tYZKsfU+G83KCcRd26guAq+9y9++3cawXPG36h0YQfJu8ep5yFr8u4MyF2yplyJsRHYhmr/cvYqCwyaOcKSRZh7AAXnnPPPEB292aXKyeO7Pnr+vKtUYfMedU0xpxibUo8NwXMcl/Xy9DMWqPt2xWVybfH3noCO8XUp1bRXmNPdo6eObHA/2n3G/fiVL3yh2Y941GtCIeg1JoFRrO5UXzB0SZDzulm54FZkFKcesKVADROEiSOwWaHHz34Wr+XtLKee4yHVblArvV4K1KiK9oBtpZAKVeGtDcQGf9IxoKk7WgfO2tkIbKwUAnBTYZI3ga50bK8SifY9sMyt0yoWLLekahWeE+j0hnTJmoTJFouZeeC+9IANawOPuf2Ivcj3eWA3BeRKhUNX64PglmtOLiBJvG5pqzcRmCCdJE5ec5cwgtc5efycgh1BzpvUXI9PqqoMAt4a0Cyo9eIFV/Ny9VV43u29RcWcYAU4G53eA6f3zuk9mFMLbhTN01Ww846tCeteVLyyyLFaxZyCAniOawaww/XT67o24KVaICoJYaiMnQe1eyu46b7CPqMmldqPBDlvP/a0LMGBIsg9voeaxGpOh5zdrTNWZsBN7WvK2Oxk1E5mbkL53Z3tho4Jea5qmdfEZe0mHylAw8YYgNpm6Uz92DGGdFgAyaXZaLUT2tk8xpYTgGCXa/zeu26lDg/0euWjWrayTkxfXeUUBTsP8JYGvVRfkIFqKnNh90cO3Eg4UvuxU1kftS5LOuze5BpXEpLEDsd8smj5dC/eTe/weWPlqQO+f/iTP22kY2Wt3p6ajBLAUbzv4AXBMXhcNXzq5OE4NGZaFqd9RKcCmbeosdgHgKaG9IvmaPbnheqmZW0EHn1OplZia7VAZyt16DE9UUdFSR3bukwUzTEKeJpaNwf0GNBru9L3urSJOq12Nu4PSAqc1FxUAjg1HennuSe5r/HIfZkGufNNt9A8+9Uc1fRV6k6dory29n03ge0kqKQAqobB4dG7GAqQnEgFus613VJlT8+3XlWClRW7QO1CVTAjoKk3rsvj20k+pnpV6SggQ2KZJjx6MhfUagDPOyZZn9rg6rveb1xgQK45NRoLerl1xbXVFTGVjmBWNWWozDnA+dStfd0Tlnh4+7EW4FIgqY5CtdspyJWcOtQqFvOqphwLGkeTYhrU6zmBHmClQK5mQnN3Cz0WHu3F1H6gpMC2tIvWo2NZG4JVSrhQCWSdYdWws8vVPqtjb9gQCvjq+dyzKMDhenaBrCumBY5ldl7MYA70CHwpyTkWepkK7RzonrR7M0c6moo+6jkdQThSZEX3Zo1jEI9k6J65YlSJJS+J3vOaJuNohAKXjJOpu0ZuYjiZFhitrcBjcRC9m2Hgbu+pqmq/0N/aLVAVr8LCbsEsHY/I7lgKcGNtaWOY2VLfRVVWS3KdY9+uZ/6TFXSMcZ57zNqRNQVOy9R7aik1qxrioFENNUSlZG7ia+c9mc6KIIvLho6MCQDOsbe+wTJ9sZT+jqW11Ns9alu0vWXuFMM7xll9sBu7Z8+RfL39VKNdeIO1bJb2NpojABx7A7OUJ9aqqeeb05VfG2/diW3Kq7eoqmmJvZUAzpKOmv1Yy/yqVdXWEeI5BnnNq1mctb35tP+UzR9Vu9tYVZMTpg4DDTBNXQACXInF9Sfz1MtXtSEKNYz1KACH36ne06XZm61aTFnq+6ll8ObUefkPchOyFWBsVk5qn9LGm2NvJYCzDjzdkznPaW1ERDlPOL9Pq21xOc9pzUbnYqrxhJYmVNlcSmoATqlw3w73ZuBw8BYMNrz9zBEBzqrq7PA0F8z0dVwPfSy9f6qa2mPfB7tueq28sBDPweIxOE/dtPuxtP9ye7fE4FTFxfkUAS4Tw1rtUbUpWepurqnGUAtwJd3dY3NavtwyOk+tTampQ33/NGLRHBfgmHivMWZjAMcCFOb9b//Lf27k4YtfTArfo6A3BezUm0qn0bFuTGX2hkdvn1obnHXG2f2oGpTVonQ/zo1p5fFZbLPGEeap5tVxcV4RS+tuLoUasHJnTveuCQxUdbSZYCfUhDmK1nZn34u/03E352BgLxn/SPacnBFXa7aNsb8pGBHUFMCau3MG4Ox7FOzGAJ3a4WiLOoczvTmUrZTXyO7TdHhMP3TL7g3tsaBxa6k9VyImqTCRnNOwpvxSbp8WnQ1eWhbDJc6VV8vqqQ3smzpBVu1MTZD1rOrdRRP0ayKnGSbhRcf3g4WPa9Phda8JDyH4lFjaGLFgV+uk8ACuXxb9GADH2ml2jeKGpAH2JQKiBQyUtdk88NSesznhqnV5gb4eWGrgfx3bPiUjH4rpW573dIwtgzRYfyAnUoFmjE5f0uFr7Qf4WwN9xxoxj7hZ7KJXG1YJ4MisMO9LAVtOcJwSm2OFEjpJjsi8PRuUjU8tRTgwLcvuj5o88FIUhLeXrYnJwwNiRpnFnfepV40Ga3iU/W3MItHJsyqm9+M1GdfT8WsiqGujqWvuEBpvY8trH1lNZYUVXTCp6h9rsbYaqWFzx/Wk+kzbZ6u5CIdT0nZWazNLxaR6UQ+endwDvto9msq4KdrhPPV0GDBZUk9PWcOjAhf1e89WRmQfM9nVSfgVdweP/h437MAPEUkBHMFlS2CzkgM560m10fzXfp085jI0I6X3KDWsqUn1KVKRstnxfTVmqWqASwSlZ+1wXnhI3hNlyiBJRYJcHI21y+VsalMkV0qpDHD9zW7notaTfFQGtwdwo40uBXJHjoVLefprS7KXAG4soajdtzWpYEqAbKZQbVhTNlzE60zfCxq0YRVS1pjBs3Q/pzINxqiccybaU1O1M/cyXqpjAZxlBhbgtrS3zWFyRwU4bnaPtdSaT7hfU1rWVIAbs6cZEmJNV2qfI55oWSVvzbJIqxf0O8hq8EqSpyaOCOtFRnshIKkg3DWkCHA19DfR5q7WkHuNAIf5smlaBLi9MLcaJndMgDv1Wjx69rclzEhb7U8vuN+2JkhnHr2RaIbTYD6SdrgUwHmMJZe4mwoaHOswuBTA5exww0oqt+NF3Ru4WSZHoNMimEdi3Db+y9rfWOCzxhGoXsslGNwUtpfChmyBDJN9hMfFAU7V0lJlAgLNXP1+rg2uV8q84k6eczQcyWhtA0BTcXBbe0unele9OLhxDZ93fI0cO6n2rWCrxZprbSMdlrDBzdmjNqvCA7gmNtK0LZzF4FILJMXecqVXtpq8VHWDWgeDNbrbst1cXHWL6fozGfC4N7tbLk5OU7WusWRSzfWx8W9je756sapTbORLaVm1Jc7cgrUOo80B3CsP4Gxw694BLlWdZExOYmryjhwPpxuI178p+PnIjmpSrfYgzfV6790eQJdCJ66HYftsxSuNVEpYx3Mv42BKmMhcBjcL4MTpUqwssgTADap4bKyieva3+gjp9B2zxvFyxGoiqBTbVXrYMbDx/JTBHamaSMrBMLS/nUbZXC9ph5uioua8ypMBzlL8ZG0pYyjc2smQa102rqLEqQhwRw0VsWo5WyheA8CBaWoDmuN4vE9Jg/qwP0q9ynspFudhQw3AWU9qKtphNsARPVMMzkvE7eJcVnRDe+rpWOeCnTwwNU8lOGSoiJP+0vWl2LmTAWsPQKxNqw9V0VfaXFoHA/ZprQe1xOIusU+9RPxqgHv8ewzA3dWoqF5TmSW78yxxV5jO3vLpS7eQsqWGbHYXg4dySRa3NGDi+9TudqxacKdk8Pm5ys1p9O9MxcStaU7K9VMpdsNz4uByKmpVmAg+6Ktj/UwGinosa1K1lgQ3z/Y2hb3lytIcOdhXQxHYE5Vly5vemjtmbwBgNj0+4jXSfgQW4HBtJt/EN7TFlVK11JSlzaH7+/c0Iw7OSdXK0/xzE1k+fvPrX/1OqcJnrkPP0uA25w7uMbhjVxU5uelAU1ncVJY25XPsCzo2sv/azAcENV6XXAXfMc1sbOCvZVRL7NNScxrdu11h2lwuaqGiyDBVK1ELrvZOmLsbWI/m3NStUuFMBbepd3B+lqCGuaDqdtz+DEMW1+sRu7OQEZwLwPjI7M1qFPh9uh7n/dZzCIpNwFcyMrUIhu7TVLMoWyizVuvyusBlO2zNLnZpqvmWyhh7d4lUlZFUmXKvQKYG9c7rGH+u/445gGAx1VQ2PlrNf7K4PamqVE0tEOPvI7E369nH2geocz2eA3yn/9aaMkq5UkjJSr34X2KfzimXlAvGT1YT8coljWk2k0sDKdWHY5E8rRHn3TVywNYDt2xp8jHdyE/95rvsxdv+75gNaM4VUwEWNNgT5LC5Ls3iGBYCtVTP77j20T7IdWuy0MJzihqcAjkFOq+Wo+5bWwo9p81Z9qbByLWMtqpcki14qapJbWpSKr6m9ONSVX5VvAqg/gS9WQDcfFaz7PfufyMx8JcMCY+Xjo3TmDdrj2oYZnvuh+5hK7bvZX7naUBQUhV/tQdDaZ96AfdF9lYDbpk41WRfBgCc7ahVWwq59k5QI1N6L/I4Uz2mtQvg2MDmgLoTNkJgaYoOVHbMWlot9cANcmzzwXbXPQdyc/ZpCuiGZqVxtfGcGLgXVR3tx8d9nXq1q1KTlOrAU4P0HmvrUrEWoushZ1WVObkKcrzxMRm/q/awcioWFzRUUwW3flPyN7EG5rJ3A3I1ezL1npImN95mfkoGPhc73HuhIrX13lMF+iwQjUX21KTwfziv5dXSEF1MdMcryBFcWBhzaaDT78INlsejuqzgxmTzWAPLqsG47p7ZqGbPlohLL5RrlEOw397T6W4/9KDmPKnDBrqnUTq9elbHTlBKx8ekPAHb6YZsY5cBOL1jEuTUsE91UYGOsWy9Wl6VgMb3svFzp4IKa1NwYyB6sPeVzBRtpzxKbl/WMjYbpzpm/6ZKR1W1DfQ8qfO8U+eMB05QDrxSkwaAPIPaG2P0j8W4mbra5v4xDovrg0AHBwRfZ7FMetkAehQG9KrwfXBgsLIwgVOBjaEgeM6bbtzg1rzB9Z0aYHXYhzUOB0+4l/vpZfXXjjfbVC+GbONnDOto0KTeabW1+pOE53pHIOgpiFEwmd4kx8K7EJNrHQ+wd2kAtAIQAy8JdnYh4j0AP6wzbVHYANp77efee7eXPaJ2v84m3HlLw+Z2OQ/u09wT9Ep7mk7A6fu4rJ4mHQy5nNQl01/I6FQ8EBu+JxbXrmKxHq8T1EOqim5/ynbtEPRyor0U7M2Vx4AKzMoZZ5U0wO2iYGfFqJzD1+dndCBVMgVwbtPnkpq6RaHHALHrZHO4MwPoyOgIdlo63FtPKSCk516/C4ytubkyuDVU0qsBvzVCWJLeUy/AtzZcZOhNPc3W7UMOYJ9pB9YFVAeAXRfOIULA0jxK/VsF6itupvi+zs4WjoSrXSPLxJKeko2vi+EhNd7U5SppnHq2tZBjMToCEYAJAAV7HYEPawcCRgbBc7wOYQoQhDfRbgRju/o1wtJHSxVk9bynyfCQGhZH1zyeTy3PEgzuxux0U0fY1w57I7w4e6uxxY1J3YrUp5CUYTrm41bV1Wlpg1qncJLtrZbF9UsojT9xMEAUx4yLHhJyG+A2fb+fku0DJrO3Glvc9LI0pwC4kJCbMll868NH+WBONoVWMK5OzSoNfNB+oabnnMsonUJFDQkJSZglGoD7cJI5I5OWVRXYuxyLC8AKCQlZisycq9loeSyLQ+8sMbzsBh50XBJ+SEhIaDV1YSHZvqdzbG+lar/qcGiqqM5wOISEhETolMfekL2iFaUX8ZyOyW7AgZcJGwkJCQmpDgtZjr2VSikx7zDKRYeEhCyinhYS6hdnb0uHjSBEBG7jCBUJCQmxqinIktYCnJWSNXakSuKM60fZxMZ8MMV1HBIScuwUv1RYSPP33LCQOaoq0LVhZ6GqhoSETKhMg8IMXsZC+/fdquwt15xmoKqGVzUkJGSEaopipqmYt1kZC0tlODAZP0AuJCRkrN0tB26rq6a1Dgc2BYlWbiEhIVXZCo9ESHvvekG9m7G3UmycdhqPrkchISFZcCvlmq4R8zZGVfW6cCnI0bMaIBcSEpICt0S2wvaq6RSQY6ZDgFxISIDb1YBbqfpvgFxISMgkcCs1cN7cHuc4HSzIdY6H8K6GhNxcpRTufeSYFsDt1UWcCnNBruddjWDgkJCbylDAI72lGlp2FeBWA3IMIWni5NqKAQFyISHHBzcE8TIZAI9XCW5jQA6Oia7/ZdjlQkIOW/YI7f5oprp6cKsBOSI5dPAuVi7sciEhhwvgZdmjZIbCNYJbybtq7XKYhHNV4FggISFHyCuFlob97ZU92q23dCLIvSqprHQ+xAIJCbleIVHR1KvDgpvp6XCXAjlMBFzH0/qshoSE7I29sWBlSoO7WPrVJexymAwgfuNxCTU1JOR6GVxbGYSd9+xeh9oKre6dow6AnKWs1NEbr2oAXEjI1QMcHIgW4FYvN74jkHthAa7fuCYWSkjItaqorMp7E2ppjaoKtNd81QgXCbl1+e43vna1AMfQEGtrvwn25jWSZshI42jYYbjIVosN/SwgON7TMU/sQPZhKx+wWU/z+P1vf7YRfW0oH97qDcPM3YfOPA7mKjHXH/LaqJTWjF5P71zk9fZa/v2nINgflIfP/dZPQJrn7f/z0q4J/m1+w9oeVPwm2NMtg4N6+s4tDXhV2zJLd43K+iTPm4uCi8qLZS6QWSzdwugWg/mct8B6nzeL67xIns6jt9gGi8j7nPd6YRHieXss3gAoS91Q+vNT8TvSIOCDgblWGVDxQMYHn+z8luRpTSx9Yx7MqZyfBSS9nrnrsuW+c/ZIxf7Krefh/xsNzcilHQv/H/x0Y3OZZTUoAAAAG3RFWHRTb2Z0d2FyZQBBUE5HIEFzc2VtYmxlciAzLjBeRSw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8" name="Picture 14" descr="小熊維尼(1/2) - ☆桔梗◇的相簿@ 隨意窩Xuite 相簿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1745"/>
            <a:ext cx="1464097" cy="14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337</Words>
  <Application>Microsoft Office PowerPoint</Application>
  <PresentationFormat>如螢幕大小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華康少女文字W3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70</cp:revision>
  <dcterms:created xsi:type="dcterms:W3CDTF">2017-10-06T11:05:28Z</dcterms:created>
  <dcterms:modified xsi:type="dcterms:W3CDTF">2020-04-06T06:07:01Z</dcterms:modified>
</cp:coreProperties>
</file>