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54EFE-44AA-4250-9E72-5D3EED42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D614D3-7B0C-4D86-910D-0F030EB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F3AC-5E00-43E7-91F0-D82D5CF155EC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194B05-E444-41C9-9327-F1DB6CD2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F68943-8D73-4DC0-8A47-E9A0A014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76E-39C2-4349-AD2B-2B489B5287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9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3C2B9E-01CB-4EA7-A344-2667BA94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7606C9-FEB5-4782-9FB9-4DEE86BA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E46DB8-5F62-49A0-BD64-0D589AFEA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F3AC-5E00-43E7-91F0-D82D5CF155EC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9E3EBC-67DC-481B-8AC4-0613B97EA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6754F8-4745-4A45-B25D-F9C70269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E76E-39C2-4349-AD2B-2B489B5287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41DE35E-67F2-4917-92BC-BEB00489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防疫與人權</a:t>
            </a:r>
            <a:endParaRPr lang="zh-TW" altLang="en-US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CDA4E1-3423-40B0-865A-B176ED64B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C631A0-C890-4749-8C3C-F0FC799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CD68BA-7FFD-4CA3-865E-835F416DC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83FAE4-9964-46F9-96D2-FDB8FAD4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CFF19D-D5A3-45F8-ACF5-62F3DB07B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7BD6CEA-6A1E-46F6-BEA6-DF4CFFDC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如果停課了，會對我們造成哪些影響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呢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D26D89-3626-49E8-9DE1-FA5EB4FD3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1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FCE2248-7060-426E-83A5-7E1ADD07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D66930-2543-4310-B58E-A3D02FE4A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849614D-7CF3-464E-A7F5-1727EAD1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81EDAF-1AF0-43E2-9D61-89E34718B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69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D056F97-DAD4-44A5-809B-E32F305B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E786F6-7C64-4B78-8583-57F4F106F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168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E22430-EDA0-4C05-B37A-B5E2EA5F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防疫措施的保障與影響</a:t>
            </a:r>
            <a:br>
              <a:rPr lang="en-US" altLang="zh-TW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D5458D-A837-44C1-99E0-BA0A2ECD5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915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4E11CB8-E000-4252-A9BC-683D9015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C15F77-1A7E-4923-80AF-86F881729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269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3597BCA-8B4E-423F-9256-B6AE0AB5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【</a:t>
            </a:r>
            <a:r>
              <a:rPr lang="zh-TW" altLang="en-US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防疫與人權</a:t>
            </a:r>
            <a: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】</a:t>
            </a:r>
            <a:b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</a:br>
            <a:r>
              <a:rPr lang="zh-TW" altLang="en-US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學習單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C9AAE-5269-48DA-B8F9-199112D9C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129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9E624F-1BF3-47A8-AAE6-51684701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我的防疫責任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D9CFD5-5251-4E22-808E-0C4C77939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C6A5418-64CB-465C-A5AA-BDBA071F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EF9D3A-73FB-43A0-BAD3-CC60A3232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9A3222-5DE2-4D62-B809-EC6F0642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我的防疫責任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296AEC-814E-4DA4-975A-A267C4AC8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C5D3D0-AC65-4C79-B731-98CDD9F3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8CB3F-0345-400B-9D3B-45195A79F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2E5D13E-4FD7-47BB-9537-FC5F7659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49A2A5-E11D-4451-BDFB-9FF6FC2B7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91D0D61-2C4D-47B3-9D51-CD8BD1C9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他們碰到了</a:t>
            </a:r>
            <a:r>
              <a:rPr lang="zh-TW" altLang="en-US" sz="3600">
                <a:solidFill>
                  <a:srgbClr val="000000"/>
                </a:solidFill>
                <a:latin typeface="文鼎標楷注音破音三" panose="020B0602010101010101" pitchFamily="34" charset="-120"/>
                <a:ea typeface="文鼎標楷注音破音三" panose="020B0602010101010101" pitchFamily="34" charset="-120"/>
              </a:rPr>
              <a:t>什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麼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情況？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2F1CF5-29A6-402F-A4BF-B668631A6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1092C4-1823-4AEA-BEF8-0850D714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zh-TW" altLang="en-US" sz="3600">
                <a:solidFill>
                  <a:srgbClr val="000000"/>
                </a:solidFill>
                <a:latin typeface="文鼎標楷注音破音三" panose="020B0602010101010101" pitchFamily="34" charset="-120"/>
                <a:ea typeface="文鼎標楷注音破音三" panose="020B0602010101010101" pitchFamily="34" charset="-120"/>
              </a:rPr>
              <a:t>什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麼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原因造成的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呢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3DD78E-2833-40A0-8171-29366FB9B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8EF1C8B-724D-4E33-A8D1-491FEE5F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DD9556-BA81-497F-BE67-4AD03E107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8EC9B7D-C4D8-4ACD-8988-AD688D15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84D8E48-F193-4C9F-B55A-A92EB5E78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F188C0-95E0-4134-AB5C-EF558798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30884D-6966-472F-B390-894F63166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5F1EDA-56DB-4258-8BEC-BE4FC6DF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0C369A-3235-4B21-8549-FD4B5E0FD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84C95A9-BF80-4982-B795-960E2A29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7B7A7D-B746-4C04-B104-4E5D7A25C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7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如螢幕大小 (16:9)</PresentationFormat>
  <Paragraphs>9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文鼎標楷注音</vt:lpstr>
      <vt:lpstr>文鼎標楷注音破音一</vt:lpstr>
      <vt:lpstr>文鼎標楷注音破音三</vt:lpstr>
      <vt:lpstr>新細明體</vt:lpstr>
      <vt:lpstr>Arial</vt:lpstr>
      <vt:lpstr>Calibri</vt:lpstr>
      <vt:lpstr>Calibri Light</vt:lpstr>
      <vt:lpstr>Office 佈景主題</vt:lpstr>
      <vt:lpstr>防疫與人權</vt:lpstr>
      <vt:lpstr>學習目標</vt:lpstr>
      <vt:lpstr>他們碰到了什麼情況？</vt:lpstr>
      <vt:lpstr>是什麼原因造成的呢？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如果停課了，會對我們造成哪些影響呢？</vt:lpstr>
      <vt:lpstr>PowerPoint 簡報</vt:lpstr>
      <vt:lpstr>PowerPoint 簡報</vt:lpstr>
      <vt:lpstr>PowerPoint 簡報</vt:lpstr>
      <vt:lpstr>防疫措施的保障與影響 </vt:lpstr>
      <vt:lpstr>PowerPoint 簡報</vt:lpstr>
      <vt:lpstr>【防疫與人權】 學習單</vt:lpstr>
      <vt:lpstr>我的防疫責任</vt:lpstr>
      <vt:lpstr>我的防疫責任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防疫與人權</dc:title>
  <dc:creator>chueh liao</dc:creator>
  <cp:lastModifiedBy>User</cp:lastModifiedBy>
  <cp:revision>1</cp:revision>
  <dcterms:created xsi:type="dcterms:W3CDTF">2020-10-28T04:58:11Z</dcterms:created>
  <dcterms:modified xsi:type="dcterms:W3CDTF">2020-10-28T05:15:53Z</dcterms:modified>
</cp:coreProperties>
</file>