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9" r:id="rId2"/>
    <p:sldId id="257" r:id="rId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73FD9-CC49-432A-BBA1-6D91A563BA11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79240-8861-45D6-BAA1-8A2EDDA3C57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" name="Google Shape;1227;g4118319b09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8" name="Google Shape;1228;g4118319b09_0_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90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27" name="Google Shape;627;p90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DF671-5385-41F2-84AA-6873485F2D15}" type="datetimeFigureOut">
              <a:rPr lang="zh-TW" altLang="en-US" smtClean="0"/>
              <a:pPr/>
              <a:t>2018/10/2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BAC8C-9903-4798-BE52-B3DC1B16603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00034" y="642918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如何寫學習目標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00100" y="2428868"/>
            <a:ext cx="7215238" cy="1752600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zh-TW" altLang="en-US" dirty="0" smtClean="0">
                <a:solidFill>
                  <a:srgbClr val="FF0000"/>
                </a:solidFill>
              </a:rPr>
              <a:t>學習目標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 algn="l"/>
            <a:r>
              <a:rPr lang="zh-TW" altLang="en-US" sz="2800" dirty="0">
                <a:solidFill>
                  <a:srgbClr val="FF0000"/>
                </a:solidFill>
              </a:rPr>
              <a:t>各節課的學習</a:t>
            </a:r>
            <a:r>
              <a:rPr lang="zh-TW" altLang="en-US" sz="2800" dirty="0" smtClean="0">
                <a:solidFill>
                  <a:srgbClr val="FF0000"/>
                </a:solidFill>
              </a:rPr>
              <a:t>目標是精確學習策略及實施方式</a:t>
            </a:r>
            <a:r>
              <a:rPr lang="zh-TW" altLang="en-US" sz="2800" dirty="0" smtClean="0">
                <a:solidFill>
                  <a:srgbClr val="FF0000"/>
                </a:solidFill>
              </a:rPr>
              <a:t>，</a:t>
            </a:r>
            <a:r>
              <a:rPr lang="zh-TW" altLang="en-US" sz="2800" dirty="0" smtClean="0">
                <a:solidFill>
                  <a:srgbClr val="FF0000"/>
                </a:solidFill>
              </a:rPr>
              <a:t>也必須是可測量或評量</a:t>
            </a:r>
            <a:r>
              <a:rPr lang="zh-TW" altLang="en-US" sz="2800" dirty="0" smtClean="0">
                <a:solidFill>
                  <a:srgbClr val="FF0000"/>
                </a:solidFill>
              </a:rPr>
              <a:t>的，</a:t>
            </a:r>
            <a:r>
              <a:rPr lang="zh-TW" altLang="en-US" sz="2800" dirty="0" smtClean="0">
                <a:solidFill>
                  <a:srgbClr val="FF0000"/>
                </a:solidFill>
              </a:rPr>
              <a:t>結合</a:t>
            </a:r>
            <a:r>
              <a:rPr lang="zh-TW" altLang="en-US" sz="2800" dirty="0" smtClean="0">
                <a:solidFill>
                  <a:srgbClr val="FF0000"/>
                </a:solidFill>
              </a:rPr>
              <a:t>學習內容與學習表現修改後的句子，為各節的學習目標。</a:t>
            </a:r>
            <a:endParaRPr lang="zh-TW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" name="Google Shape;1230;p155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31" name="Google Shape;1231;p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700" y="295000"/>
            <a:ext cx="4407724" cy="4597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2" name="Google Shape;1232;p1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12051" y="1368267"/>
            <a:ext cx="1391075" cy="1396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3" name="Google Shape;1233;p1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83450" y="2649567"/>
            <a:ext cx="2761348" cy="1558867"/>
          </a:xfrm>
          <a:prstGeom prst="rect">
            <a:avLst/>
          </a:prstGeom>
          <a:noFill/>
          <a:ln>
            <a:noFill/>
          </a:ln>
        </p:spPr>
      </p:pic>
      <p:sp>
        <p:nvSpPr>
          <p:cNvPr id="1234" name="Google Shape;1234;p155"/>
          <p:cNvSpPr txBox="1"/>
          <p:nvPr/>
        </p:nvSpPr>
        <p:spPr>
          <a:xfrm>
            <a:off x="3500430" y="6261767"/>
            <a:ext cx="5648745" cy="5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設計來源:陳佩英教授、簡菲莉處長與愛思客團隊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52</Words>
  <Application>Microsoft Office PowerPoint</Application>
  <PresentationFormat>如螢幕大小 (4:3)</PresentationFormat>
  <Paragraphs>4</Paragraphs>
  <Slides>2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3" baseType="lpstr">
      <vt:lpstr>Office 佈景主題</vt:lpstr>
      <vt:lpstr>如何寫學習目標</vt:lpstr>
      <vt:lpstr>投影片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USER</cp:lastModifiedBy>
  <cp:revision>7</cp:revision>
  <dcterms:created xsi:type="dcterms:W3CDTF">2018-10-01T03:48:59Z</dcterms:created>
  <dcterms:modified xsi:type="dcterms:W3CDTF">2018-10-02T01:14:42Z</dcterms:modified>
</cp:coreProperties>
</file>