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 id="2147483679" r:id="rId2"/>
    <p:sldMasterId id="2147483691" r:id="rId3"/>
    <p:sldMasterId id="2147483703" r:id="rId4"/>
  </p:sldMasterIdLst>
  <p:notesMasterIdLst>
    <p:notesMasterId r:id="rId26"/>
  </p:notesMasterIdLst>
  <p:sldIdLst>
    <p:sldId id="282" r:id="rId5"/>
    <p:sldId id="257" r:id="rId6"/>
    <p:sldId id="287" r:id="rId7"/>
    <p:sldId id="284" r:id="rId8"/>
    <p:sldId id="266" r:id="rId9"/>
    <p:sldId id="259" r:id="rId10"/>
    <p:sldId id="263" r:id="rId11"/>
    <p:sldId id="288" r:id="rId12"/>
    <p:sldId id="285" r:id="rId13"/>
    <p:sldId id="265" r:id="rId14"/>
    <p:sldId id="267" r:id="rId15"/>
    <p:sldId id="271" r:id="rId16"/>
    <p:sldId id="276" r:id="rId17"/>
    <p:sldId id="272" r:id="rId18"/>
    <p:sldId id="273" r:id="rId19"/>
    <p:sldId id="289" r:id="rId20"/>
    <p:sldId id="277" r:id="rId21"/>
    <p:sldId id="275" r:id="rId22"/>
    <p:sldId id="290" r:id="rId23"/>
    <p:sldId id="280" r:id="rId24"/>
    <p:sldId id="281" r:id="rId25"/>
  </p:sldIdLst>
  <p:sldSz cx="9144000" cy="5143500" type="screen16x9"/>
  <p:notesSz cx="6858000" cy="9144000"/>
  <p:embeddedFontLst>
    <p:embeddedFont>
      <p:font typeface="Josefin Slab" panose="02020500000000000000" charset="0"/>
      <p:regular r:id="rId27"/>
      <p:bold r:id="rId28"/>
      <p:italic r:id="rId29"/>
      <p:boldItalic r:id="rId30"/>
    </p:embeddedFont>
    <p:embeddedFont>
      <p:font typeface="Algerian" panose="04020705040A02060702" pitchFamily="82" charset="0"/>
      <p:regular r:id="rId31"/>
    </p:embeddedFont>
    <p:embeddedFont>
      <p:font typeface="Amatic SC" panose="02020500000000000000" charset="-79"/>
      <p:regular r:id="rId32"/>
      <p:bold r:id="rId33"/>
    </p:embeddedFont>
    <p:embeddedFont>
      <p:font typeface="微软雅黑" panose="020B0503020204020204" pitchFamily="34" charset="-122"/>
      <p:regular r:id="rId34"/>
      <p:bold r:id="rId35"/>
    </p:embeddedFont>
    <p:embeddedFont>
      <p:font typeface="微軟正黑體" panose="020B0604030504040204" pitchFamily="34" charset="-120"/>
      <p:regular r:id="rId36"/>
      <p:bold r:id="rId37"/>
    </p:embeddedFont>
    <p:embeddedFont>
      <p:font typeface="微軟正黑體" panose="020B0604030504040204" pitchFamily="34" charset="-120"/>
      <p:regular r:id="rId36"/>
      <p:bold r:id="rId37"/>
    </p:embeddedFont>
    <p:embeddedFont>
      <p:font typeface="Calibri" panose="020F0502020204030204" pitchFamily="34" charset="0"/>
      <p:regular r:id="rId38"/>
      <p:bold r:id="rId39"/>
      <p:italic r:id="rId40"/>
      <p:boldItalic r:id="rId41"/>
    </p:embeddedFont>
    <p:embeddedFont>
      <p:font typeface="Gill Sans" panose="02020500000000000000" charset="0"/>
      <p:regular r:id="rId42"/>
      <p:bold r:id="rId43"/>
    </p:embeddedFont>
    <p:embeddedFont>
      <p:font typeface="宋体" panose="02010600030101010101" pitchFamily="2" charset="-122"/>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geyq4cRSTrIcvTh1PXL6RvGWWe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CFEFD"/>
    <a:srgbClr val="FFFF00"/>
    <a:srgbClr val="FF00FF"/>
    <a:srgbClr val="FFFF99"/>
    <a:srgbClr val="FF0066"/>
    <a:srgbClr val="5D19A7"/>
    <a:srgbClr val="9933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95C4D3-1A4D-4BC4-8197-BA0551A369EE}">
  <a:tblStyle styleId="{A495C4D3-1A4D-4BC4-8197-BA0551A369E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DAEE1A7-D197-4304-890C-9BD0ADB9CD37}" styleName="Table_1">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3F9FA"/>
          </a:solidFill>
        </a:fill>
      </a:tcStyle>
    </a:wholeTbl>
    <a:band1H>
      <a:tcTxStyle/>
      <a:tcStyle>
        <a:tcBdr/>
        <a:fill>
          <a:solidFill>
            <a:srgbClr val="E7F3F4"/>
          </a:solidFill>
        </a:fill>
      </a:tcStyle>
    </a:band1H>
    <a:band2H>
      <a:tcTxStyle/>
      <a:tcStyle>
        <a:tcBdr/>
      </a:tcStyle>
    </a:band2H>
    <a:band1V>
      <a:tcTxStyle/>
      <a:tcStyle>
        <a:tcBdr/>
        <a:fill>
          <a:solidFill>
            <a:srgbClr val="E7F3F4"/>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F3F9FA"/>
          </a:solidFill>
        </a:fill>
      </a:tcStyle>
    </a:lastRow>
    <a:seCell>
      <a:tcTxStyle/>
      <a:tcStyle>
        <a:tcBdr/>
      </a:tcStyle>
    </a:seCell>
    <a:swCell>
      <a:tcTxStyle/>
      <a:tcStyle>
        <a:tcBdr/>
      </a:tcStyle>
    </a:swCell>
    <a:firstRow>
      <a:tcTxStyle b="on" i="off"/>
      <a:tcStyle>
        <a:tcBdr/>
        <a:fill>
          <a:solidFill>
            <a:srgbClr val="F3F9FA"/>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91" autoAdjust="0"/>
    <p:restoredTop sz="64734" autoAdjust="0"/>
  </p:normalViewPr>
  <p:slideViewPr>
    <p:cSldViewPr snapToGrid="0">
      <p:cViewPr varScale="1">
        <p:scale>
          <a:sx n="61" d="100"/>
          <a:sy n="61" d="100"/>
        </p:scale>
        <p:origin x="78" y="228"/>
      </p:cViewPr>
      <p:guideLst>
        <p:guide orient="horz" pos="1620"/>
        <p:guide pos="2880"/>
      </p:guideLst>
    </p:cSldViewPr>
  </p:slideViewPr>
  <p:notesTextViewPr>
    <p:cViewPr>
      <p:scale>
        <a:sx n="100" d="100"/>
        <a:sy n="100" d="100"/>
      </p:scale>
      <p:origin x="0" y="-69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55" Type="http://customschemas.google.com/relationships/presentationmetadata" Target="meta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3.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56"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TW" sz="1200" b="0" i="0" u="none" strike="noStrike" cap="none">
                <a:solidFill>
                  <a:srgbClr val="000000"/>
                </a:solidFill>
                <a:latin typeface="Gill Sans"/>
                <a:ea typeface="Gill Sans"/>
                <a:cs typeface="Gill Sans"/>
                <a:sym typeface="Gill Sans"/>
              </a:rPr>
              <a:t>‹#›</a:t>
            </a:fld>
            <a:endParaRPr sz="1200" b="0" i="0" u="none" strike="noStrike" cap="none">
              <a:solidFill>
                <a:srgbClr val="000000"/>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reurl.cc/eO8O4j"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teacher.edu.tw/News.asp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eurl.cc/gMmv9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libr.kuan/?__cft__%5b0%5d=AZWjxLuw9uS5qneKP-pQbyZVdSrgjITdEHpzqoEkwTHZ61N8O1yDENtR4TR-QJXHd_bKFfzR6yleKpnWqXpc6oAzP_IZjMfWHilFQB7-AKDMBpZKQesXTZytKvvBxj936N_s86aPtd1J4rxer-v3XOYW&amp;__tn__=-UC%2CP-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b="1" dirty="0">
                <a:latin typeface="微軟正黑體" panose="020B0604030504040204" pitchFamily="34" charset="-120"/>
                <a:ea typeface="微軟正黑體" panose="020B0604030504040204" pitchFamily="34" charset="-120"/>
              </a:rPr>
              <a:t>教學指引和補充資料：</a:t>
            </a:r>
            <a:r>
              <a:rPr lang="en-US" altLang="zh-TW" b="1" dirty="0">
                <a:latin typeface="微軟正黑體" panose="020B0604030504040204" pitchFamily="34" charset="-120"/>
                <a:ea typeface="微軟正黑體" panose="020B0604030504040204" pitchFamily="34" charset="-120"/>
              </a:rPr>
              <a:t>P1-6</a:t>
            </a:r>
            <a:r>
              <a:rPr lang="zh-TW" altLang="en-US" b="1" dirty="0">
                <a:latin typeface="微軟正黑體" panose="020B0604030504040204" pitchFamily="34" charset="-120"/>
                <a:ea typeface="微軟正黑體" panose="020B0604030504040204" pitchFamily="34" charset="-120"/>
              </a:rPr>
              <a:t>引起動機</a:t>
            </a:r>
            <a:r>
              <a:rPr lang="en-US" altLang="zh-TW" b="1" dirty="0">
                <a:latin typeface="微軟正黑體" panose="020B0604030504040204" pitchFamily="34" charset="-120"/>
                <a:ea typeface="微軟正黑體" panose="020B0604030504040204" pitchFamily="34" charset="-120"/>
              </a:rPr>
              <a:t>5</a:t>
            </a:r>
            <a:r>
              <a:rPr lang="zh-TW" altLang="en-US" b="1" dirty="0">
                <a:latin typeface="微軟正黑體" panose="020B0604030504040204" pitchFamily="34" charset="-120"/>
                <a:ea typeface="微軟正黑體" panose="020B0604030504040204" pitchFamily="34" charset="-120"/>
              </a:rPr>
              <a:t>分鐘</a:t>
            </a:r>
            <a:endParaRPr lang="en-US" altLang="zh-TW" b="1" dirty="0">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endParaRPr dirty="0"/>
          </a:p>
        </p:txBody>
      </p:sp>
      <p:sp>
        <p:nvSpPr>
          <p:cNvPr id="588" name="Google Shape;5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8979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t>教學指引和補充資料：</a:t>
            </a:r>
            <a:endParaRPr lang="en-US" altLang="zh-TW" b="1" dirty="0"/>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t>此新聞故事重點在凸顯保障</a:t>
            </a:r>
            <a:r>
              <a:rPr lang="en-US" altLang="zh-TW" b="1" dirty="0"/>
              <a:t>【</a:t>
            </a:r>
            <a:r>
              <a:rPr lang="zh-TW" altLang="en-US" b="1" dirty="0">
                <a:solidFill>
                  <a:srgbClr val="0070C0"/>
                </a:solidFill>
              </a:rPr>
              <a:t>兒童權利</a:t>
            </a:r>
            <a:r>
              <a:rPr lang="en-US" altLang="zh-TW" b="1" dirty="0">
                <a:solidFill>
                  <a:srgbClr val="0070C0"/>
                </a:solidFill>
              </a:rPr>
              <a:t>-</a:t>
            </a:r>
            <a:r>
              <a:rPr lang="zh-TW" altLang="en-US" b="1" dirty="0">
                <a:solidFill>
                  <a:srgbClr val="0070C0"/>
                </a:solidFill>
              </a:rPr>
              <a:t>健康照護權</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en-US" b="1" dirty="0"/>
              <a:t>的重要性</a:t>
            </a:r>
            <a:endParaRPr lang="en-US" altLang="zh-TW" b="1" dirty="0"/>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提醒</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sz="1200" b="1"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：案例</a:t>
            </a:r>
            <a:r>
              <a:rPr lang="zh-TW" altLang="en-US" b="1" dirty="0">
                <a:solidFill>
                  <a:srgbClr val="C00000"/>
                </a:solidFill>
                <a:latin typeface="微軟正黑體" panose="020B0604030504040204" pitchFamily="34" charset="-120"/>
                <a:ea typeface="微軟正黑體" panose="020B0604030504040204" pitchFamily="34" charset="-120"/>
              </a:rPr>
              <a:t>視教學時間調整，教師可選擇</a:t>
            </a:r>
            <a:r>
              <a:rPr lang="en-US" altLang="zh-TW" b="1" dirty="0">
                <a:solidFill>
                  <a:srgbClr val="C00000"/>
                </a:solidFill>
                <a:latin typeface="微軟正黑體" panose="020B0604030504040204" pitchFamily="34" charset="-120"/>
                <a:ea typeface="微軟正黑體" panose="020B0604030504040204" pitchFamily="34" charset="-120"/>
              </a:rPr>
              <a:t>1~2</a:t>
            </a:r>
            <a:r>
              <a:rPr lang="zh-TW" altLang="en-US" b="1" dirty="0">
                <a:solidFill>
                  <a:srgbClr val="C00000"/>
                </a:solidFill>
                <a:latin typeface="微軟正黑體" panose="020B0604030504040204" pitchFamily="34" charset="-120"/>
                <a:ea typeface="微軟正黑體" panose="020B0604030504040204" pitchFamily="34" charset="-120"/>
              </a:rPr>
              <a:t>則與學生討論即可。</a:t>
            </a:r>
            <a:endParaRPr lang="en-US" altLang="zh-TW" b="1" dirty="0"/>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altLang="zh-TW" b="1" dirty="0"/>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t>事件</a:t>
            </a:r>
            <a:r>
              <a:rPr lang="en-US" altLang="zh-TW" b="1" dirty="0"/>
              <a:t>3.</a:t>
            </a:r>
            <a:r>
              <a:rPr lang="en-US" altLang="zh-TW" sz="1200" b="1" dirty="0">
                <a:solidFill>
                  <a:srgbClr val="C00000"/>
                </a:solidFill>
                <a:sym typeface="Microsoft JhengHei"/>
              </a:rPr>
              <a:t>【</a:t>
            </a:r>
            <a:r>
              <a:rPr lang="zh-TW" altLang="en-US" sz="1200" b="1" dirty="0">
                <a:solidFill>
                  <a:srgbClr val="0070C0"/>
                </a:solidFill>
                <a:latin typeface="微軟正黑體" panose="020B0604030504040204" pitchFamily="34" charset="-120"/>
                <a:ea typeface="微軟正黑體" panose="020B0604030504040204" pitchFamily="34" charset="-120"/>
                <a:sym typeface="Microsoft JhengHei"/>
              </a:rPr>
              <a:t>手機滑不停的</a:t>
            </a:r>
            <a:r>
              <a:rPr lang="zh-TW" altLang="en-US" sz="1200" b="1" u="sng" dirty="0">
                <a:solidFill>
                  <a:srgbClr val="0070C0"/>
                </a:solidFill>
                <a:latin typeface="微軟正黑體" panose="020B0604030504040204" pitchFamily="34" charset="-120"/>
                <a:ea typeface="微軟正黑體" panose="020B0604030504040204" pitchFamily="34" charset="-120"/>
                <a:sym typeface="Microsoft JhengHei"/>
              </a:rPr>
              <a:t>小安</a:t>
            </a:r>
            <a:r>
              <a:rPr lang="en-US" altLang="zh-TW" sz="1200" b="1" dirty="0">
                <a:solidFill>
                  <a:srgbClr val="C00000"/>
                </a:solidFill>
                <a:sym typeface="Microsoft JhengHei"/>
              </a:rPr>
              <a:t>】</a:t>
            </a:r>
            <a:r>
              <a:rPr lang="zh-TW" altLang="en-US" dirty="0"/>
              <a:t>文章來源：</a:t>
            </a:r>
            <a:r>
              <a:rPr lang="zh-TW" altLang="en-US" sz="1200" b="1" dirty="0">
                <a:solidFill>
                  <a:srgbClr val="C00000"/>
                </a:solidFill>
                <a:sym typeface="Microsoft JhengHei"/>
              </a:rPr>
              <a:t>改編自</a:t>
            </a:r>
            <a:r>
              <a:rPr lang="en-US" altLang="zh-TW" sz="1200" b="1" dirty="0">
                <a:solidFill>
                  <a:srgbClr val="C00000"/>
                </a:solidFill>
                <a:sym typeface="Microsoft JhengHei"/>
              </a:rPr>
              <a:t>TVBS20220301</a:t>
            </a:r>
            <a:r>
              <a:rPr lang="zh-TW" altLang="en-US" sz="1200" b="1" dirty="0">
                <a:solidFill>
                  <a:srgbClr val="C00000"/>
                </a:solidFill>
                <a:sym typeface="Microsoft JhengHei"/>
              </a:rPr>
              <a:t>新聞：</a:t>
            </a:r>
            <a:r>
              <a:rPr lang="en-US" altLang="zh-TW" sz="1200" b="1" dirty="0">
                <a:solidFill>
                  <a:srgbClr val="C00000"/>
                </a:solidFill>
                <a:sym typeface="Microsoft JhengHei"/>
              </a:rPr>
              <a:t>https://reurl.cc/4pmn3V</a:t>
            </a:r>
          </a:p>
          <a:p>
            <a:pPr lvl="0">
              <a:spcBef>
                <a:spcPts val="600"/>
              </a:spcBef>
              <a:spcAft>
                <a:spcPts val="600"/>
              </a:spcAft>
            </a:pPr>
            <a:endParaRPr lang="en-US" altLang="zh-TW" dirty="0"/>
          </a:p>
          <a:p>
            <a:pPr marL="0" fontAlgn="base"/>
            <a:r>
              <a:rPr lang="zh-TW" dirty="0"/>
              <a:t>參考答案：</a:t>
            </a:r>
            <a:endParaRPr lang="en-US" altLang="zh-TW" dirty="0"/>
          </a:p>
          <a:p>
            <a:pPr marL="0" fontAlgn="base"/>
            <a:r>
              <a:rPr lang="zh-TW" altLang="en-US" sz="1200" b="0" i="0" u="none" strike="noStrike" cap="none" dirty="0">
                <a:solidFill>
                  <a:schemeClr val="dk1"/>
                </a:solidFill>
                <a:effectLst/>
                <a:latin typeface="Calibri"/>
                <a:cs typeface="Calibri"/>
                <a:sym typeface="Calibri"/>
              </a:rPr>
              <a:t>好處：</a:t>
            </a:r>
            <a:r>
              <a:rPr lang="zh-TW" altLang="en-US" sz="12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網路裡有看不完的卡通，玩不完的線上遊戲，還可以跟很多不認識的人聊天，不會無聊，很有趣。</a:t>
            </a:r>
            <a:endParaRPr lang="en-US" altLang="zh-TW" sz="1200" b="0" i="0" u="none" strike="noStrike" cap="none" dirty="0">
              <a:solidFill>
                <a:schemeClr val="dk1"/>
              </a:solidFill>
              <a:effectLst/>
              <a:latin typeface="Calibri"/>
              <a:cs typeface="Calibri"/>
              <a:sym typeface="Calibri"/>
            </a:endParaRPr>
          </a:p>
          <a:p>
            <a:pPr marL="0" fontAlgn="base"/>
            <a:r>
              <a:rPr lang="zh-TW" altLang="en-US" sz="1200" b="0" i="0" u="none" strike="noStrike" cap="none" dirty="0">
                <a:solidFill>
                  <a:schemeClr val="dk1"/>
                </a:solidFill>
                <a:effectLst/>
                <a:latin typeface="Calibri"/>
                <a:cs typeface="Calibri"/>
                <a:sym typeface="Calibri"/>
              </a:rPr>
              <a:t>壞處：</a:t>
            </a:r>
            <a:r>
              <a:rPr lang="zh-TW" altLang="en-US" sz="12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浪費時間，時間管理不當，容易</a:t>
            </a:r>
            <a:r>
              <a:rPr lang="zh-TW" altLang="en-US" sz="1200" dirty="0">
                <a:solidFill>
                  <a:srgbClr val="232A31"/>
                </a:solidFill>
                <a:latin typeface="微軟正黑體" panose="020B0604030504040204" pitchFamily="34" charset="-120"/>
                <a:ea typeface="微軟正黑體" panose="020B0604030504040204" pitchFamily="34" charset="-120"/>
              </a:rPr>
              <a:t>網路成癮；傷害眼睛，會視力不良；跟不認識的人聊天，可能遇到壞人。</a:t>
            </a:r>
            <a:endParaRPr lang="en-US" altLang="zh-TW" dirty="0"/>
          </a:p>
        </p:txBody>
      </p:sp>
      <p:sp>
        <p:nvSpPr>
          <p:cNvPr id="671" name="Google Shape;67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綜合活動</a:t>
            </a:r>
            <a:r>
              <a:rPr lang="en-US" altLang="zh-TW" dirty="0">
                <a:latin typeface="微軟正黑體" panose="020B0604030504040204" pitchFamily="34" charset="-120"/>
                <a:ea typeface="微軟正黑體" panose="020B0604030504040204" pitchFamily="34" charset="-120"/>
              </a:rPr>
              <a:t>】</a:t>
            </a:r>
            <a:r>
              <a:rPr lang="zh-TW" altLang="en-US" sz="1200" b="1" dirty="0">
                <a:solidFill>
                  <a:srgbClr val="C00000"/>
                </a:solidFill>
                <a:latin typeface="微軟正黑體" panose="020B0604030504040204" pitchFamily="34" charset="-120"/>
                <a:ea typeface="微軟正黑體" panose="020B0604030504040204" pitchFamily="34" charset="-120"/>
                <a:cs typeface="Arial"/>
                <a:sym typeface="Arial"/>
              </a:rPr>
              <a:t>兒權公約的保障小組討論</a:t>
            </a:r>
            <a:r>
              <a:rPr lang="zh-TW" altLang="zh-TW" dirty="0">
                <a:latin typeface="微軟正黑體" panose="020B0604030504040204" pitchFamily="34" charset="-120"/>
                <a:ea typeface="微軟正黑體" panose="020B0604030504040204" pitchFamily="34" charset="-120"/>
              </a:rPr>
              <a:t>：</a:t>
            </a:r>
            <a:r>
              <a:rPr lang="en-US" altLang="zh-TW"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P11-P16</a:t>
            </a:r>
            <a:r>
              <a:rPr lang="zh-TW" altLang="zh-TW"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 </a:t>
            </a:r>
            <a:r>
              <a:rPr lang="en-US" altLang="zh-TW" dirty="0">
                <a:latin typeface="微軟正黑體" panose="020B0604030504040204" pitchFamily="34" charset="-120"/>
                <a:ea typeface="微軟正黑體" panose="020B0604030504040204" pitchFamily="34" charset="-120"/>
              </a:rPr>
              <a:t>(15</a:t>
            </a:r>
            <a:r>
              <a:rPr lang="zh-TW" altLang="en-US" dirty="0">
                <a:latin typeface="微軟正黑體" panose="020B0604030504040204" pitchFamily="34" charset="-120"/>
                <a:ea typeface="微軟正黑體" panose="020B0604030504040204" pitchFamily="34" charset="-120"/>
              </a:rPr>
              <a:t>分鐘</a:t>
            </a:r>
            <a:r>
              <a:rPr lang="en-US" altLang="zh-TW" dirty="0">
                <a:latin typeface="微軟正黑體" panose="020B0604030504040204" pitchFamily="34" charset="-120"/>
                <a:ea typeface="微軟正黑體" panose="020B0604030504040204" pitchFamily="34" charset="-120"/>
              </a:rPr>
              <a:t>)</a:t>
            </a: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zh-TW" altLang="en-US"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latin typeface="微軟正黑體" panose="020B0604030504040204" pitchFamily="34" charset="-120"/>
                <a:ea typeface="微軟正黑體" panose="020B0604030504040204" pitchFamily="34" charset="-120"/>
              </a:rPr>
              <a:t>教學指引和補充資料：</a:t>
            </a:r>
            <a:endParaRPr lang="en-US" altLang="zh-TW" b="1"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latin typeface="微軟正黑體" panose="020B0604030504040204" pitchFamily="34" charset="-120"/>
                <a:ea typeface="微軟正黑體" panose="020B0604030504040204" pitchFamily="34" charset="-120"/>
              </a:rPr>
              <a:t>此頁重點在串聯真實新聞故事中</a:t>
            </a:r>
            <a:r>
              <a:rPr lang="zh-TW" altLang="en-US"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與</a:t>
            </a:r>
            <a:r>
              <a:rPr lang="zh-TW" altLang="zh-TW"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《兒童權利公約》</a:t>
            </a:r>
            <a:r>
              <a:rPr lang="zh-TW" altLang="en-US" b="1" dirty="0">
                <a:latin typeface="微軟正黑體" panose="020B0604030504040204" pitchFamily="34" charset="-120"/>
                <a:ea typeface="微軟正黑體" panose="020B0604030504040204" pitchFamily="34" charset="-120"/>
              </a:rPr>
              <a:t>保障</a:t>
            </a:r>
            <a:r>
              <a:rPr lang="zh-TW" altLang="zh-TW" sz="1200" b="1"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兒童權利</a:t>
            </a:r>
            <a:r>
              <a:rPr lang="zh-TW" altLang="en-US" sz="1200" b="1"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的關聯性</a:t>
            </a:r>
            <a:endParaRPr lang="zh-TW" altLang="en-US" b="1"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altLang="zh-TW"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dirty="0">
                <a:latin typeface="微軟正黑體" panose="020B0604030504040204" pitchFamily="34" charset="-120"/>
                <a:ea typeface="微軟正黑體" panose="020B0604030504040204" pitchFamily="34" charset="-120"/>
              </a:rPr>
              <a:t>學習目標</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a:t>
            </a:r>
            <a:r>
              <a:rPr lang="zh-TW" altLang="en-US" sz="1200" b="0" u="none" strike="noStrike" cap="none" dirty="0">
                <a:solidFill>
                  <a:srgbClr val="FF0000"/>
                </a:solidFill>
                <a:latin typeface="微軟正黑體" panose="020B0604030504040204" pitchFamily="34" charset="-120"/>
                <a:ea typeface="微軟正黑體" panose="020B0604030504040204" pitchFamily="34" charset="-120"/>
                <a:cs typeface="Arial"/>
                <a:sym typeface="Arial"/>
              </a:rPr>
              <a:t>理解</a:t>
            </a:r>
            <a:r>
              <a:rPr lang="zh-TW" altLang="en-US"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rPr>
              <a:t>兒童權利公約對網路生活人權的保障。</a:t>
            </a:r>
          </a:p>
        </p:txBody>
      </p:sp>
      <p:sp>
        <p:nvSpPr>
          <p:cNvPr id="691" name="Google Shape;69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latin typeface="微軟正黑體" panose="020B0604030504040204" pitchFamily="34" charset="-120"/>
                <a:ea typeface="微軟正黑體" panose="020B0604030504040204" pitchFamily="34" charset="-120"/>
              </a:rPr>
              <a:t>教學指引和補充資料：</a:t>
            </a:r>
            <a:r>
              <a:rPr lang="en-US" altLang="zh-TW"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P11-P16</a:t>
            </a:r>
            <a:r>
              <a:rPr lang="zh-TW" altLang="zh-TW"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 </a:t>
            </a:r>
            <a:r>
              <a:rPr lang="en-US" altLang="zh-TW" dirty="0">
                <a:latin typeface="微軟正黑體" panose="020B0604030504040204" pitchFamily="34" charset="-120"/>
                <a:ea typeface="微軟正黑體" panose="020B0604030504040204" pitchFamily="34" charset="-120"/>
              </a:rPr>
              <a:t>(15</a:t>
            </a:r>
            <a:r>
              <a:rPr lang="zh-TW" altLang="en-US" dirty="0">
                <a:latin typeface="微軟正黑體" panose="020B0604030504040204" pitchFamily="34" charset="-120"/>
                <a:ea typeface="微軟正黑體" panose="020B0604030504040204" pitchFamily="34" charset="-120"/>
              </a:rPr>
              <a:t>分鐘</a:t>
            </a:r>
            <a:r>
              <a:rPr lang="en-US" altLang="zh-TW" dirty="0">
                <a:latin typeface="微軟正黑體" panose="020B0604030504040204" pitchFamily="34" charset="-120"/>
                <a:ea typeface="微軟正黑體" panose="020B0604030504040204" pitchFamily="34" charset="-120"/>
              </a:rPr>
              <a:t>)</a:t>
            </a: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latin typeface="微軟正黑體" panose="020B0604030504040204" pitchFamily="34" charset="-120"/>
                <a:ea typeface="微軟正黑體" panose="020B0604030504040204" pitchFamily="34" charset="-120"/>
              </a:rPr>
              <a:t>此頁重點在凸顯</a:t>
            </a:r>
            <a:r>
              <a:rPr lang="zh-TW" altLang="en-US" dirty="0">
                <a:latin typeface="微軟正黑體" panose="020B0604030504040204" pitchFamily="34" charset="-120"/>
                <a:ea typeface="微軟正黑體" panose="020B0604030504040204" pitchFamily="34" charset="-120"/>
              </a:rPr>
              <a:t>學習目標</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a:t>
            </a:r>
            <a:r>
              <a:rPr lang="zh-TW" altLang="en-US" sz="1200" b="0" u="none" strike="noStrike" cap="none" dirty="0">
                <a:solidFill>
                  <a:srgbClr val="FF0000"/>
                </a:solidFill>
                <a:latin typeface="微軟正黑體" panose="020B0604030504040204" pitchFamily="34" charset="-120"/>
                <a:ea typeface="微軟正黑體" panose="020B0604030504040204" pitchFamily="34" charset="-120"/>
                <a:cs typeface="Arial"/>
                <a:sym typeface="Arial"/>
              </a:rPr>
              <a:t>理解</a:t>
            </a:r>
            <a:r>
              <a:rPr lang="zh-TW" altLang="en-US"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rPr>
              <a:t>兒童權利公約對網路生活人權的保障。</a:t>
            </a:r>
            <a:endParaRPr lang="en-US" altLang="zh-TW"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提醒</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sz="1200" b="1"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：案例</a:t>
            </a:r>
            <a:r>
              <a:rPr lang="zh-TW" altLang="en-US" b="1" dirty="0">
                <a:solidFill>
                  <a:srgbClr val="C00000"/>
                </a:solidFill>
                <a:latin typeface="微軟正黑體" panose="020B0604030504040204" pitchFamily="34" charset="-120"/>
                <a:ea typeface="微軟正黑體" panose="020B0604030504040204" pitchFamily="34" charset="-120"/>
              </a:rPr>
              <a:t>視教學時間調整，</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P14</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教師舉例說明後，</a:t>
            </a:r>
            <a:r>
              <a:rPr lang="zh-TW" altLang="en-US" b="1" dirty="0">
                <a:solidFill>
                  <a:srgbClr val="C00000"/>
                </a:solidFill>
                <a:latin typeface="微軟正黑體" panose="020B0604030504040204" pitchFamily="34" charset="-120"/>
                <a:ea typeface="微軟正黑體" panose="020B0604030504040204" pitchFamily="34" charset="-120"/>
              </a:rPr>
              <a:t>視現場情況，教師可選擇</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簡報</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P15</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P16</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中的</a:t>
            </a:r>
            <a:r>
              <a:rPr lang="en-US" altLang="zh-TW" b="1" dirty="0">
                <a:solidFill>
                  <a:srgbClr val="C00000"/>
                </a:solidFill>
                <a:latin typeface="微軟正黑體" panose="020B0604030504040204" pitchFamily="34" charset="-120"/>
                <a:ea typeface="微軟正黑體" panose="020B0604030504040204" pitchFamily="34" charset="-120"/>
              </a:rPr>
              <a:t>1~2</a:t>
            </a:r>
            <a:r>
              <a:rPr lang="zh-TW" altLang="en-US" b="1" dirty="0">
                <a:solidFill>
                  <a:srgbClr val="C00000"/>
                </a:solidFill>
                <a:latin typeface="微軟正黑體" panose="020B0604030504040204" pitchFamily="34" charset="-120"/>
                <a:ea typeface="微軟正黑體" panose="020B0604030504040204" pitchFamily="34" charset="-120"/>
              </a:rPr>
              <a:t>則新聞讓學生充分討論。</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時間不足時，二擇一即可</a:t>
            </a:r>
            <a:r>
              <a:rPr lang="en-US" altLang="zh-TW" b="1" dirty="0">
                <a:solidFill>
                  <a:srgbClr val="C00000"/>
                </a:solidFill>
                <a:latin typeface="微軟正黑體" panose="020B0604030504040204" pitchFamily="34" charset="-120"/>
                <a:ea typeface="微軟正黑體" panose="020B0604030504040204" pitchFamily="34" charset="-120"/>
              </a:rPr>
              <a:t>)</a:t>
            </a:r>
            <a:endParaRPr lang="zh-TW" altLang="en-US"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altLang="zh-TW"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ltLang="zh-TW"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綜合活動</a:t>
            </a:r>
            <a:r>
              <a:rPr lang="en-US" altLang="zh-TW" dirty="0">
                <a:latin typeface="微軟正黑體" panose="020B0604030504040204" pitchFamily="34" charset="-120"/>
                <a:ea typeface="微軟正黑體" panose="020B0604030504040204" pitchFamily="34" charset="-120"/>
              </a:rPr>
              <a:t>】</a:t>
            </a:r>
            <a:r>
              <a:rPr lang="en-US" altLang="zh-TW" sz="1200" b="1" dirty="0">
                <a:solidFill>
                  <a:srgbClr val="C00000"/>
                </a:solidFill>
                <a:latin typeface="微軟正黑體" panose="020B0604030504040204" pitchFamily="34" charset="-120"/>
                <a:ea typeface="微軟正黑體" panose="020B0604030504040204" pitchFamily="34" charset="-120"/>
                <a:cs typeface="Arial"/>
                <a:sym typeface="Arial"/>
              </a:rPr>
              <a:t>CRC</a:t>
            </a:r>
            <a:r>
              <a:rPr lang="zh-TW" altLang="en-US" sz="1200" b="1" dirty="0">
                <a:solidFill>
                  <a:srgbClr val="C00000"/>
                </a:solidFill>
                <a:latin typeface="微軟正黑體" panose="020B0604030504040204" pitchFamily="34" charset="-120"/>
                <a:ea typeface="微軟正黑體" panose="020B0604030504040204" pitchFamily="34" charset="-120"/>
                <a:cs typeface="Arial"/>
                <a:sym typeface="Arial"/>
              </a:rPr>
              <a:t>的保障小組討論</a:t>
            </a:r>
            <a:r>
              <a:rPr lang="zh-TW" altLang="zh-TW"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dirty="0">
                <a:latin typeface="微軟正黑體" panose="020B0604030504040204" pitchFamily="34" charset="-120"/>
                <a:ea typeface="微軟正黑體" panose="020B0604030504040204" pitchFamily="34" charset="-120"/>
              </a:rPr>
              <a:t>請</a:t>
            </a:r>
            <a:r>
              <a:rPr lang="zh-TW" altLang="en-US" dirty="0">
                <a:latin typeface="微軟正黑體" panose="020B0604030504040204" pitchFamily="34" charset="-120"/>
                <a:ea typeface="微軟正黑體" panose="020B0604030504040204" pitchFamily="34" charset="-120"/>
              </a:rPr>
              <a:t>學生</a:t>
            </a:r>
            <a:r>
              <a:rPr lang="zh-TW" dirty="0">
                <a:latin typeface="微軟正黑體" panose="020B0604030504040204" pitchFamily="34" charset="-120"/>
                <a:ea typeface="微軟正黑體" panose="020B0604030504040204" pitchFamily="34" charset="-120"/>
              </a:rPr>
              <a:t>每2</a:t>
            </a:r>
            <a:r>
              <a:rPr lang="en-US" altLang="zh-TW" dirty="0">
                <a:latin typeface="微軟正黑體" panose="020B0604030504040204" pitchFamily="34" charset="-120"/>
                <a:ea typeface="微軟正黑體" panose="020B0604030504040204" pitchFamily="34" charset="-120"/>
              </a:rPr>
              <a:t>~5</a:t>
            </a:r>
            <a:r>
              <a:rPr lang="zh-TW" dirty="0">
                <a:latin typeface="微軟正黑體" panose="020B0604030504040204" pitchFamily="34" charset="-120"/>
                <a:ea typeface="微軟正黑體" panose="020B0604030504040204" pitchFamily="34" charset="-120"/>
              </a:rPr>
              <a:t>人一組，每組發下</a:t>
            </a:r>
            <a:r>
              <a:rPr lang="zh-TW" altLang="zh-TW" sz="1200" b="1" i="0" u="none" strike="noStrike" cap="none" dirty="0">
                <a:solidFill>
                  <a:srgbClr val="002060"/>
                </a:solidFill>
                <a:effectLst/>
                <a:latin typeface="微軟正黑體" panose="020B0604030504040204" pitchFamily="34" charset="-120"/>
                <a:ea typeface="微軟正黑體" panose="020B0604030504040204" pitchFamily="34" charset="-120"/>
                <a:cs typeface="Arial"/>
                <a:sym typeface="Arial"/>
              </a:rPr>
              <a:t>兒童權利公約</a:t>
            </a:r>
            <a:r>
              <a:rPr lang="zh-TW" altLang="en-US" sz="1200" b="1" i="0" u="none" strike="noStrike" cap="none" dirty="0">
                <a:solidFill>
                  <a:srgbClr val="002060"/>
                </a:solidFill>
                <a:effectLst/>
                <a:latin typeface="微軟正黑體" panose="020B0604030504040204" pitchFamily="34" charset="-120"/>
                <a:ea typeface="微軟正黑體" panose="020B0604030504040204" pitchFamily="34" charset="-120"/>
                <a:cs typeface="Arial"/>
                <a:sym typeface="Arial"/>
              </a:rPr>
              <a:t>說明和小組討論</a:t>
            </a:r>
            <a:r>
              <a:rPr lang="zh-TW" altLang="en-US" sz="1200" b="1"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單</a:t>
            </a:r>
            <a:r>
              <a:rPr lang="en-US" altLang="zh-TW" sz="1200" b="1"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1"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雙面</a:t>
            </a:r>
            <a:r>
              <a:rPr lang="en-US" altLang="zh-TW" sz="1200" b="1"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a:t>
            </a:r>
            <a:r>
              <a:rPr lang="zh-TW" dirty="0">
                <a:latin typeface="微軟正黑體" panose="020B0604030504040204" pitchFamily="34" charset="-120"/>
                <a:ea typeface="微軟正黑體" panose="020B0604030504040204" pitchFamily="34" charset="-120"/>
              </a:rPr>
              <a:t>。</a:t>
            </a:r>
            <a:endParaRPr dirty="0">
              <a:latin typeface="微軟正黑體" panose="020B0604030504040204" pitchFamily="34" charset="-120"/>
              <a:ea typeface="微軟正黑體" panose="020B0604030504040204" pitchFamily="34" charset="-120"/>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zh-TW" altLang="en-US" dirty="0">
                <a:latin typeface="微軟正黑體" panose="020B0604030504040204" pitchFamily="34" charset="-120"/>
                <a:ea typeface="微軟正黑體" panose="020B0604030504040204" pitchFamily="34" charset="-120"/>
              </a:rPr>
              <a:t>請小組或兩兩</a:t>
            </a:r>
            <a:r>
              <a:rPr lang="zh-TW" dirty="0">
                <a:latin typeface="微軟正黑體" panose="020B0604030504040204" pitchFamily="34" charset="-120"/>
                <a:ea typeface="微軟正黑體" panose="020B0604030504040204" pitchFamily="34" charset="-120"/>
              </a:rPr>
              <a:t>討論</a:t>
            </a:r>
            <a:r>
              <a:rPr lang="zh-TW" altLang="en-US" dirty="0">
                <a:latin typeface="微軟正黑體" panose="020B0604030504040204" pitchFamily="34" charset="-120"/>
                <a:ea typeface="微軟正黑體" panose="020B0604030504040204" pitchFamily="34" charset="-120"/>
              </a:rPr>
              <a:t>後，舉手發表。</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視班級人數，</a:t>
            </a:r>
            <a:r>
              <a:rPr lang="en-US" altLang="zh-TW" dirty="0">
                <a:latin typeface="微軟正黑體" panose="020B0604030504040204" pitchFamily="34" charset="-120"/>
                <a:ea typeface="微軟正黑體" panose="020B0604030504040204" pitchFamily="34" charset="-120"/>
              </a:rPr>
              <a:t>2-5</a:t>
            </a:r>
            <a:r>
              <a:rPr lang="zh-TW" altLang="en-US" dirty="0">
                <a:latin typeface="微軟正黑體" panose="020B0604030504040204" pitchFamily="34" charset="-120"/>
                <a:ea typeface="微軟正黑體" panose="020B0604030504040204" pitchFamily="34" charset="-120"/>
              </a:rPr>
              <a:t>人小組討論。</a:t>
            </a:r>
            <a:r>
              <a:rPr lang="en-US" altLang="zh-TW" dirty="0">
                <a:latin typeface="微軟正黑體" panose="020B0604030504040204" pitchFamily="34" charset="-120"/>
                <a:ea typeface="微軟正黑體" panose="020B0604030504040204" pitchFamily="34" charset="-120"/>
              </a:rPr>
              <a:t>)</a:t>
            </a:r>
            <a:r>
              <a:rPr lang="zh-HK"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※疫情期間，</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若無法</a:t>
            </a:r>
            <a:r>
              <a:rPr lang="zh-HK"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移動座位</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HK"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亦可改為</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兩兩討論</a:t>
            </a:r>
            <a:r>
              <a:rPr lang="zh-HK"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或是統問統答，</a:t>
            </a:r>
            <a:r>
              <a:rPr lang="zh-HK"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個人舉手發表。</a:t>
            </a:r>
            <a:endParaRPr lang="en-US" altLang="zh-TW" dirty="0">
              <a:latin typeface="微軟正黑體" panose="020B0604030504040204" pitchFamily="34" charset="-120"/>
              <a:ea typeface="微軟正黑體" panose="020B0604030504040204" pitchFamily="34" charset="-120"/>
            </a:endParaRPr>
          </a:p>
          <a:p>
            <a:pPr marL="228600" lvl="0" indent="-228600" algn="l" rtl="0">
              <a:spcBef>
                <a:spcPts val="0"/>
              </a:spcBef>
              <a:spcAft>
                <a:spcPts val="0"/>
              </a:spcAft>
              <a:buFont typeface="+mj-lt"/>
              <a:buAutoNum type="arabicPeriod"/>
            </a:pPr>
            <a:r>
              <a:rPr lang="zh-TW" altLang="en-US" dirty="0">
                <a:latin typeface="微軟正黑體" panose="020B0604030504040204" pitchFamily="34" charset="-120"/>
                <a:ea typeface="微軟正黑體" panose="020B0604030504040204" pitchFamily="34" charset="-120"/>
              </a:rPr>
              <a:t>請老師先說明</a:t>
            </a:r>
            <a:r>
              <a:rPr lang="en-US" altLang="zh-TW" dirty="0">
                <a:latin typeface="微軟正黑體" panose="020B0604030504040204" pitchFamily="34" charset="-120"/>
                <a:ea typeface="微軟正黑體" panose="020B0604030504040204" pitchFamily="34" charset="-120"/>
              </a:rPr>
              <a:t>P16</a:t>
            </a:r>
            <a:r>
              <a:rPr lang="zh-TW" altLang="en-US" dirty="0">
                <a:latin typeface="微軟正黑體" panose="020B0604030504040204" pitchFamily="34" charset="-120"/>
                <a:ea typeface="微軟正黑體" panose="020B0604030504040204" pitchFamily="34" charset="-120"/>
              </a:rPr>
              <a:t>回答舉例、參考答案，再請學生開始討論。</a:t>
            </a:r>
            <a:endParaRPr lang="en-US" altLang="zh-TW" dirty="0">
              <a:latin typeface="微軟正黑體" panose="020B0604030504040204" pitchFamily="34" charset="-120"/>
              <a:ea typeface="微軟正黑體" panose="020B0604030504040204" pitchFamily="34" charset="-120"/>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zh-TW" altLang="en-US" dirty="0">
                <a:latin typeface="微軟正黑體" panose="020B0604030504040204" pitchFamily="34" charset="-120"/>
                <a:ea typeface="微軟正黑體" panose="020B0604030504040204" pitchFamily="34" charset="-120"/>
              </a:rPr>
              <a:t>四個新聞事件的解答可以在新聞故事中找到，也可以自己想。</a:t>
            </a:r>
            <a:endParaRPr lang="en-US" altLang="zh-TW" dirty="0">
              <a:latin typeface="微軟正黑體" panose="020B0604030504040204" pitchFamily="34" charset="-120"/>
              <a:ea typeface="微軟正黑體" panose="020B0604030504040204" pitchFamily="34" charset="-120"/>
            </a:endParaRPr>
          </a:p>
        </p:txBody>
      </p:sp>
      <p:sp>
        <p:nvSpPr>
          <p:cNvPr id="720" name="Google Shape;720;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Google Shape;77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zh-TW" altLang="en-US" b="1" dirty="0">
                <a:latin typeface="微軟正黑體" panose="020B0604030504040204" pitchFamily="34" charset="-120"/>
                <a:ea typeface="微軟正黑體" panose="020B0604030504040204" pitchFamily="34" charset="-120"/>
              </a:rPr>
              <a:t>教學指引和補充資料：</a:t>
            </a:r>
            <a:r>
              <a:rPr lang="en-US" altLang="zh-TW"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P11-P16</a:t>
            </a:r>
            <a:r>
              <a:rPr lang="zh-TW" altLang="zh-TW"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 </a:t>
            </a:r>
            <a:r>
              <a:rPr lang="en-US" altLang="zh-TW" dirty="0">
                <a:latin typeface="微軟正黑體" panose="020B0604030504040204" pitchFamily="34" charset="-120"/>
                <a:ea typeface="微軟正黑體" panose="020B0604030504040204" pitchFamily="34" charset="-120"/>
              </a:rPr>
              <a:t>(15</a:t>
            </a:r>
            <a:r>
              <a:rPr lang="zh-TW" altLang="en-US" dirty="0">
                <a:latin typeface="微軟正黑體" panose="020B0604030504040204" pitchFamily="34" charset="-120"/>
                <a:ea typeface="微軟正黑體" panose="020B0604030504040204" pitchFamily="34" charset="-120"/>
              </a:rPr>
              <a:t>分鐘</a:t>
            </a:r>
            <a:r>
              <a:rPr lang="en-US" altLang="zh-TW" dirty="0">
                <a:latin typeface="微軟正黑體" panose="020B0604030504040204" pitchFamily="34" charset="-120"/>
                <a:ea typeface="微軟正黑體" panose="020B0604030504040204" pitchFamily="34" charset="-120"/>
              </a:rPr>
              <a:t>)</a:t>
            </a:r>
          </a:p>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zh-TW" altLang="en-US" b="1" dirty="0">
                <a:latin typeface="微軟正黑體" panose="020B0604030504040204" pitchFamily="34" charset="-120"/>
                <a:ea typeface="微軟正黑體" panose="020B0604030504040204" pitchFamily="34" charset="-120"/>
              </a:rPr>
              <a:t>此頁重點在凸顯</a:t>
            </a:r>
            <a:r>
              <a:rPr lang="zh-TW" altLang="en-US" sz="1200" b="1" u="none" strike="noStrike" cap="none" dirty="0">
                <a:latin typeface="微軟正黑體" panose="020B0604030504040204" pitchFamily="34" charset="-120"/>
                <a:ea typeface="微軟正黑體" panose="020B0604030504040204" pitchFamily="34" charset="-120"/>
                <a:cs typeface="Arial"/>
                <a:sym typeface="Arial"/>
              </a:rPr>
              <a:t>學習目標</a:t>
            </a:r>
            <a:r>
              <a:rPr lang="en-US" altLang="zh-TW" sz="1200" b="1" u="none" strike="noStrike" cap="none" dirty="0">
                <a:latin typeface="微軟正黑體" panose="020B0604030504040204" pitchFamily="34" charset="-120"/>
                <a:ea typeface="微軟正黑體" panose="020B0604030504040204" pitchFamily="34" charset="-120"/>
                <a:cs typeface="Arial"/>
                <a:sym typeface="Arial"/>
              </a:rPr>
              <a:t>3</a:t>
            </a:r>
            <a:r>
              <a:rPr lang="zh-TW" altLang="en-US" sz="1200" b="1" u="none" strike="noStrike" cap="none" dirty="0">
                <a:latin typeface="微軟正黑體" panose="020B0604030504040204" pitchFamily="34" charset="-120"/>
                <a:ea typeface="微軟正黑體" panose="020B0604030504040204" pitchFamily="34" charset="-120"/>
                <a:cs typeface="Arial"/>
                <a:sym typeface="Arial"/>
              </a:rPr>
              <a:t>：</a:t>
            </a:r>
            <a:r>
              <a:rPr lang="zh-TW" altLang="en-US" sz="1200" b="0" i="0" u="none" strike="noStrike" cap="none" dirty="0">
                <a:solidFill>
                  <a:srgbClr val="FF0000"/>
                </a:solidFill>
                <a:effectLst/>
                <a:latin typeface="微軟正黑體" panose="020B0604030504040204" pitchFamily="34" charset="-120"/>
                <a:ea typeface="微軟正黑體" panose="020B0604030504040204" pitchFamily="34" charset="-120"/>
                <a:cs typeface="Calibri"/>
                <a:sym typeface="Calibri"/>
              </a:rPr>
              <a:t>願意保護自己和他人網路生活的人權，並說出具體方法。</a:t>
            </a:r>
            <a:endParaRPr lang="en-US" altLang="zh-TW" sz="1200" b="0" i="0" u="none" strike="noStrike" cap="none" dirty="0">
              <a:solidFill>
                <a:srgbClr val="FF0000"/>
              </a:solidFill>
              <a:effectLst/>
              <a:latin typeface="微軟正黑體" panose="020B0604030504040204" pitchFamily="34" charset="-120"/>
              <a:ea typeface="微軟正黑體" panose="020B0604030504040204" pitchFamily="34" charset="-120"/>
              <a:cs typeface="Calibri"/>
              <a:sym typeface="Calibri"/>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提醒</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sz="1200" b="1"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：案例</a:t>
            </a:r>
            <a:r>
              <a:rPr lang="zh-TW" altLang="en-US" b="1" dirty="0">
                <a:solidFill>
                  <a:srgbClr val="C00000"/>
                </a:solidFill>
                <a:latin typeface="微軟正黑體" panose="020B0604030504040204" pitchFamily="34" charset="-120"/>
                <a:ea typeface="微軟正黑體" panose="020B0604030504040204" pitchFamily="34" charset="-120"/>
              </a:rPr>
              <a:t>視教學時間調整，</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P14</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教師舉例說明後，</a:t>
            </a:r>
            <a:r>
              <a:rPr lang="zh-TW" altLang="en-US" b="1" dirty="0">
                <a:solidFill>
                  <a:srgbClr val="C00000"/>
                </a:solidFill>
                <a:latin typeface="微軟正黑體" panose="020B0604030504040204" pitchFamily="34" charset="-120"/>
                <a:ea typeface="微軟正黑體" panose="020B0604030504040204" pitchFamily="34" charset="-120"/>
              </a:rPr>
              <a:t>視現場情況，教師可選擇</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簡報</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P15</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P16</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中的</a:t>
            </a:r>
            <a:r>
              <a:rPr lang="en-US" altLang="zh-TW" b="1" dirty="0">
                <a:solidFill>
                  <a:srgbClr val="C00000"/>
                </a:solidFill>
                <a:latin typeface="微軟正黑體" panose="020B0604030504040204" pitchFamily="34" charset="-120"/>
                <a:ea typeface="微軟正黑體" panose="020B0604030504040204" pitchFamily="34" charset="-120"/>
              </a:rPr>
              <a:t>1~2</a:t>
            </a:r>
            <a:r>
              <a:rPr lang="zh-TW" altLang="en-US" b="1" dirty="0">
                <a:solidFill>
                  <a:srgbClr val="C00000"/>
                </a:solidFill>
                <a:latin typeface="微軟正黑體" panose="020B0604030504040204" pitchFamily="34" charset="-120"/>
                <a:ea typeface="微軟正黑體" panose="020B0604030504040204" pitchFamily="34" charset="-120"/>
              </a:rPr>
              <a:t>則新聞讓學生充分討論。</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時間不足時，二擇一即可</a:t>
            </a:r>
            <a:r>
              <a:rPr lang="en-US" altLang="zh-TW" b="1" dirty="0">
                <a:solidFill>
                  <a:srgbClr val="C00000"/>
                </a:solidFill>
                <a:latin typeface="微軟正黑體" panose="020B0604030504040204" pitchFamily="34" charset="-120"/>
                <a:ea typeface="微軟正黑體" panose="020B0604030504040204" pitchFamily="34" charset="-120"/>
              </a:rPr>
              <a:t>)</a:t>
            </a:r>
            <a:endParaRPr lang="zh-TW" altLang="en-US"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endParaRPr>
          </a:p>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endParaRPr lang="zh-TW" altLang="en-US" sz="1200"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綜合活動</a:t>
            </a:r>
            <a:r>
              <a:rPr lang="en-US" altLang="zh-TW" dirty="0">
                <a:latin typeface="微軟正黑體" panose="020B0604030504040204" pitchFamily="34" charset="-120"/>
                <a:ea typeface="微軟正黑體" panose="020B0604030504040204" pitchFamily="34" charset="-120"/>
              </a:rPr>
              <a:t>】</a:t>
            </a:r>
            <a:r>
              <a:rPr lang="en-US" altLang="zh-TW" sz="1200" b="1" dirty="0">
                <a:solidFill>
                  <a:srgbClr val="C00000"/>
                </a:solidFill>
                <a:latin typeface="微軟正黑體" panose="020B0604030504040204" pitchFamily="34" charset="-120"/>
                <a:ea typeface="微軟正黑體" panose="020B0604030504040204" pitchFamily="34" charset="-120"/>
                <a:cs typeface="Arial"/>
                <a:sym typeface="Arial"/>
              </a:rPr>
              <a:t>CRC</a:t>
            </a:r>
            <a:r>
              <a:rPr lang="zh-TW" altLang="en-US" sz="1200" b="1" dirty="0">
                <a:solidFill>
                  <a:srgbClr val="C00000"/>
                </a:solidFill>
                <a:latin typeface="微軟正黑體" panose="020B0604030504040204" pitchFamily="34" charset="-120"/>
                <a:ea typeface="微軟正黑體" panose="020B0604030504040204" pitchFamily="34" charset="-120"/>
                <a:cs typeface="Arial"/>
                <a:sym typeface="Arial"/>
              </a:rPr>
              <a:t>的保障小組討論</a:t>
            </a:r>
            <a:r>
              <a:rPr lang="zh-TW" altLang="zh-TW"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endParaRPr lang="en-US" altLang="zh-TW" dirty="0">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r>
              <a:rPr lang="en-US" altLang="zh-TW" dirty="0">
                <a:latin typeface="微軟正黑體" panose="020B0604030504040204" pitchFamily="34" charset="-120"/>
                <a:ea typeface="微軟正黑體" panose="020B0604030504040204" pitchFamily="34" charset="-120"/>
              </a:rPr>
              <a:t>1.</a:t>
            </a:r>
            <a:r>
              <a:rPr lang="zh-TW" dirty="0">
                <a:latin typeface="微軟正黑體" panose="020B0604030504040204" pitchFamily="34" charset="-120"/>
                <a:ea typeface="微軟正黑體" panose="020B0604030504040204" pitchFamily="34" charset="-120"/>
              </a:rPr>
              <a:t>發下</a:t>
            </a:r>
            <a:r>
              <a:rPr lang="zh-TW" altLang="en-US" dirty="0">
                <a:latin typeface="微軟正黑體" panose="020B0604030504040204" pitchFamily="34" charset="-120"/>
                <a:ea typeface="微軟正黑體" panose="020B0604030504040204" pitchFamily="34" charset="-120"/>
              </a:rPr>
              <a:t>一組</a:t>
            </a:r>
            <a:r>
              <a:rPr lang="zh-TW" dirty="0">
                <a:latin typeface="微軟正黑體" panose="020B0604030504040204" pitchFamily="34" charset="-120"/>
                <a:ea typeface="微軟正黑體" panose="020B0604030504040204" pitchFamily="34" charset="-120"/>
              </a:rPr>
              <a:t>一張</a:t>
            </a:r>
            <a:r>
              <a:rPr lang="zh-TW" altLang="en-US" dirty="0">
                <a:latin typeface="微軟正黑體" panose="020B0604030504040204" pitchFamily="34" charset="-120"/>
                <a:ea typeface="微軟正黑體" panose="020B0604030504040204" pitchFamily="34" charset="-120"/>
              </a:rPr>
              <a:t>保護數位人權</a:t>
            </a:r>
            <a:r>
              <a:rPr lang="zh-TW" dirty="0">
                <a:latin typeface="微軟正黑體" panose="020B0604030504040204" pitchFamily="34" charset="-120"/>
                <a:ea typeface="微軟正黑體" panose="020B0604030504040204" pitchFamily="34" charset="-120"/>
              </a:rPr>
              <a:t>討論單</a:t>
            </a:r>
            <a:r>
              <a:rPr lang="zh-TW" altLang="en-US" dirty="0">
                <a:latin typeface="微軟正黑體" panose="020B0604030504040204" pitchFamily="34" charset="-120"/>
                <a:ea typeface="微軟正黑體" panose="020B0604030504040204" pitchFamily="34" charset="-120"/>
              </a:rPr>
              <a:t>，小組</a:t>
            </a:r>
            <a:r>
              <a:rPr lang="zh-TW" dirty="0">
                <a:latin typeface="微軟正黑體" panose="020B0604030504040204" pitchFamily="34" charset="-120"/>
                <a:ea typeface="微軟正黑體" panose="020B0604030504040204" pitchFamily="34" charset="-120"/>
              </a:rPr>
              <a:t>討論</a:t>
            </a:r>
            <a:r>
              <a:rPr lang="zh-TW" altLang="en-US" dirty="0">
                <a:latin typeface="微軟正黑體" panose="020B0604030504040204" pitchFamily="34" charset="-120"/>
                <a:ea typeface="微軟正黑體" panose="020B0604030504040204" pitchFamily="34" charset="-120"/>
              </a:rPr>
              <a:t>後發表</a:t>
            </a:r>
            <a:r>
              <a:rPr lang="zh-TW"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視班級人數，</a:t>
            </a:r>
            <a:r>
              <a:rPr lang="en-US" altLang="zh-TW" dirty="0">
                <a:latin typeface="微軟正黑體" panose="020B0604030504040204" pitchFamily="34" charset="-120"/>
                <a:ea typeface="微軟正黑體" panose="020B0604030504040204" pitchFamily="34" charset="-120"/>
              </a:rPr>
              <a:t>4-5</a:t>
            </a:r>
            <a:r>
              <a:rPr lang="zh-TW" altLang="en-US" dirty="0">
                <a:latin typeface="微軟正黑體" panose="020B0604030504040204" pitchFamily="34" charset="-120"/>
                <a:ea typeface="微軟正黑體" panose="020B0604030504040204" pitchFamily="34" charset="-120"/>
              </a:rPr>
              <a:t>人小組討論。</a:t>
            </a:r>
            <a:r>
              <a:rPr lang="zh-HK"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※疫情期間，</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若無法</a:t>
            </a:r>
            <a:r>
              <a:rPr lang="zh-HK"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移動座位</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HK"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亦可改為</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兩兩討論</a:t>
            </a:r>
            <a:r>
              <a:rPr lang="zh-HK"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或是統問統答，</a:t>
            </a:r>
            <a:r>
              <a:rPr lang="zh-HK"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個人舉手發表。</a:t>
            </a:r>
            <a:r>
              <a:rPr lang="en-US" altLang="zh-TW" dirty="0">
                <a:latin typeface="微軟正黑體" panose="020B0604030504040204" pitchFamily="34" charset="-120"/>
                <a:ea typeface="微軟正黑體" panose="020B0604030504040204" pitchFamily="34" charset="-120"/>
              </a:rPr>
              <a:t>)</a:t>
            </a:r>
          </a:p>
          <a:p>
            <a:pPr marL="0" lvl="0" indent="0" algn="l" rtl="0">
              <a:spcBef>
                <a:spcPts val="0"/>
              </a:spcBef>
              <a:spcAft>
                <a:spcPts val="0"/>
              </a:spcAft>
              <a:buNone/>
            </a:pPr>
            <a:endParaRPr dirty="0">
              <a:latin typeface="微軟正黑體" panose="020B0604030504040204" pitchFamily="34" charset="-120"/>
              <a:ea typeface="微軟正黑體" panose="020B0604030504040204" pitchFamily="34" charset="-120"/>
            </a:endParaRPr>
          </a:p>
          <a:p>
            <a:pPr marL="0" lvl="0" indent="0" algn="l" rtl="0">
              <a:lnSpc>
                <a:spcPct val="120000"/>
              </a:lnSpc>
              <a:spcBef>
                <a:spcPts val="300"/>
              </a:spcBef>
              <a:spcAft>
                <a:spcPts val="0"/>
              </a:spcAft>
              <a:buClr>
                <a:schemeClr val="dk1"/>
              </a:buClr>
              <a:buSzPts val="1200"/>
              <a:buFont typeface="Calibri"/>
              <a:buNone/>
            </a:pPr>
            <a:r>
              <a:rPr lang="zh-TW" dirty="0">
                <a:latin typeface="微軟正黑體" panose="020B0604030504040204" pitchFamily="34" charset="-120"/>
                <a:ea typeface="微軟正黑體" panose="020B0604030504040204" pitchFamily="34" charset="-120"/>
              </a:rPr>
              <a:t>2.</a:t>
            </a:r>
            <a:r>
              <a:rPr lang="en-US"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Wingdings" panose="05000000000000000000" pitchFamily="2" charset="2"/>
              </a:rPr>
              <a:t> </a:t>
            </a:r>
            <a:r>
              <a:rPr lang="zh-TW"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討論步驟：</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 </a:t>
            </a:r>
            <a:endParaRPr lang="en-US"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marR="0" lvl="0" indent="0" algn="l" defTabSz="914400" rtl="0" eaLnBrk="1" fontAlgn="auto" latinLnBrk="0" hangingPunct="1">
              <a:lnSpc>
                <a:spcPct val="120000"/>
              </a:lnSpc>
              <a:spcBef>
                <a:spcPts val="300"/>
              </a:spcBef>
              <a:spcAft>
                <a:spcPts val="0"/>
              </a:spcAft>
              <a:buClr>
                <a:schemeClr val="dk1"/>
              </a:buClr>
              <a:buSzPts val="1200"/>
              <a:buFont typeface="Calibri"/>
              <a:buNone/>
              <a:tabLst/>
              <a:defRPr/>
            </a:pP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   </a:t>
            </a:r>
            <a:r>
              <a:rPr lang="en-US"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(1).</a:t>
            </a:r>
            <a:r>
              <a:rPr lang="zh-TW" altLang="en-US" sz="1200" dirty="0">
                <a:latin typeface="微軟正黑體" panose="020B0604030504040204" pitchFamily="34" charset="-120"/>
                <a:ea typeface="微軟正黑體" panose="020B0604030504040204" pitchFamily="34" charset="-120"/>
                <a:cs typeface="Microsoft JhengHei"/>
                <a:sym typeface="Microsoft JhengHei"/>
              </a:rPr>
              <a:t>將權利受損處劃記、勾出應保障的權利。</a:t>
            </a:r>
            <a:r>
              <a:rPr lang="en-US" altLang="zh-TW" sz="1200" b="1" i="0" u="sng"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                                                 </a:t>
            </a:r>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marR="0" lvl="0" indent="0" algn="l" defTabSz="914400" rtl="0" eaLnBrk="1" fontAlgn="auto" latinLnBrk="0" hangingPunct="1">
              <a:lnSpc>
                <a:spcPct val="120000"/>
              </a:lnSpc>
              <a:spcBef>
                <a:spcPts val="300"/>
              </a:spcBef>
              <a:spcAft>
                <a:spcPts val="0"/>
              </a:spcAft>
              <a:buClr>
                <a:schemeClr val="dk1"/>
              </a:buClr>
              <a:buSzPts val="1200"/>
              <a:buFont typeface="Calibri"/>
              <a:buNone/>
              <a:tabLst/>
              <a:defRPr/>
            </a:pP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   </a:t>
            </a:r>
            <a:r>
              <a:rPr lang="en-US"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(2).</a:t>
            </a:r>
            <a:r>
              <a:rPr lang="zh-TW" altLang="en-US"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寫出</a:t>
            </a:r>
            <a:r>
              <a:rPr lang="zh-TW" altLang="en-US" sz="1200"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小組的</a:t>
            </a:r>
            <a:r>
              <a:rPr lang="zh-TW" altLang="en-US" sz="1200" b="1" dirty="0">
                <a:solidFill>
                  <a:srgbClr val="0070C0"/>
                </a:solidFill>
                <a:latin typeface="微軟正黑體" panose="020B0604030504040204" pitchFamily="34" charset="-120"/>
                <a:ea typeface="微軟正黑體" panose="020B0604030504040204" pitchFamily="34" charset="-120"/>
                <a:cs typeface="Microsoft JhengHei"/>
                <a:sym typeface="Microsoft JhengHei"/>
              </a:rPr>
              <a:t>處理方法</a:t>
            </a:r>
            <a:r>
              <a:rPr lang="zh-TW" altLang="en-US"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a:t>
            </a:r>
          </a:p>
          <a:p>
            <a:pPr marL="0" lvl="0" indent="0" algn="l" rtl="0">
              <a:lnSpc>
                <a:spcPct val="120000"/>
              </a:lnSpc>
              <a:spcBef>
                <a:spcPts val="300"/>
              </a:spcBef>
              <a:spcAft>
                <a:spcPts val="0"/>
              </a:spcAft>
              <a:buClr>
                <a:schemeClr val="dk1"/>
              </a:buClr>
              <a:buSzPts val="1200"/>
              <a:buFont typeface="Calibri"/>
              <a:buNone/>
            </a:pP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   </a:t>
            </a:r>
            <a:r>
              <a:rPr lang="en-US"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(3).</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教師舉例說明後，配合簡報</a:t>
            </a:r>
            <a:r>
              <a:rPr lang="en-US"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P16~P18</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新聞事件說明順序，</a:t>
            </a:r>
            <a:r>
              <a:rPr lang="zh-TW"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推派代表發表</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意見</a:t>
            </a:r>
            <a:r>
              <a:rPr lang="zh-TW"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endPar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lvl="0" indent="0" algn="l" rtl="0">
              <a:spcBef>
                <a:spcPts val="0"/>
              </a:spcBef>
              <a:spcAft>
                <a:spcPts val="0"/>
              </a:spcAft>
              <a:buNone/>
            </a:pPr>
            <a:endParaRPr dirty="0">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r>
              <a:rPr lang="en-US" altLang="zh-TW" dirty="0">
                <a:latin typeface="微軟正黑體" panose="020B0604030504040204" pitchFamily="34" charset="-120"/>
                <a:ea typeface="微軟正黑體" panose="020B0604030504040204" pitchFamily="34" charset="-120"/>
              </a:rPr>
              <a:t>3.</a:t>
            </a:r>
            <a:r>
              <a:rPr lang="zh-TW" dirty="0">
                <a:latin typeface="微軟正黑體" panose="020B0604030504040204" pitchFamily="34" charset="-120"/>
                <a:ea typeface="微軟正黑體" panose="020B0604030504040204" pitchFamily="34" charset="-120"/>
              </a:rPr>
              <a:t>討論加發表時間：1</a:t>
            </a:r>
            <a:r>
              <a:rPr lang="en-US" altLang="zh-TW" dirty="0">
                <a:latin typeface="微軟正黑體" panose="020B0604030504040204" pitchFamily="34" charset="-120"/>
                <a:ea typeface="微軟正黑體" panose="020B0604030504040204" pitchFamily="34" charset="-120"/>
              </a:rPr>
              <a:t>5</a:t>
            </a:r>
            <a:r>
              <a:rPr lang="zh-TW" dirty="0">
                <a:latin typeface="微軟正黑體" panose="020B0604030504040204" pitchFamily="34" charset="-120"/>
                <a:ea typeface="微軟正黑體" panose="020B0604030504040204" pitchFamily="34" charset="-120"/>
              </a:rPr>
              <a:t>分鐘</a:t>
            </a:r>
            <a:r>
              <a:rPr lang="zh-TW" altLang="en-US" dirty="0">
                <a:latin typeface="微軟正黑體" panose="020B0604030504040204" pitchFamily="34" charset="-120"/>
                <a:ea typeface="微軟正黑體" panose="020B0604030504040204" pitchFamily="34" charset="-120"/>
              </a:rPr>
              <a:t>，注意控制時間。</a:t>
            </a:r>
            <a:endParaRPr dirty="0">
              <a:latin typeface="微軟正黑體" panose="020B0604030504040204" pitchFamily="34" charset="-120"/>
              <a:ea typeface="微軟正黑體" panose="020B0604030504040204" pitchFamily="34" charset="-120"/>
            </a:endParaRPr>
          </a:p>
        </p:txBody>
      </p:sp>
      <p:sp>
        <p:nvSpPr>
          <p:cNvPr id="773" name="Google Shape;773;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8" name="Google Shape;72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sz="1200" b="0" dirty="0">
                <a:latin typeface="微軟正黑體" panose="020B0604030504040204" pitchFamily="34" charset="-120"/>
                <a:ea typeface="微軟正黑體" panose="020B0604030504040204" pitchFamily="34" charset="-120"/>
              </a:rPr>
              <a:t>教學指引和補充資料：</a:t>
            </a:r>
            <a:r>
              <a:rPr lang="en-US" altLang="zh-TW"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P11-P16</a:t>
            </a:r>
            <a:r>
              <a:rPr lang="zh-TW" altLang="zh-TW"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 </a:t>
            </a:r>
            <a:r>
              <a:rPr lang="en-US" altLang="zh-TW" dirty="0">
                <a:latin typeface="微軟正黑體" panose="020B0604030504040204" pitchFamily="34" charset="-120"/>
                <a:ea typeface="微軟正黑體" panose="020B0604030504040204" pitchFamily="34" charset="-120"/>
              </a:rPr>
              <a:t>(15</a:t>
            </a:r>
            <a:r>
              <a:rPr lang="zh-TW" altLang="en-US" dirty="0">
                <a:latin typeface="微軟正黑體" panose="020B0604030504040204" pitchFamily="34" charset="-120"/>
                <a:ea typeface="微軟正黑體" panose="020B0604030504040204" pitchFamily="34" charset="-120"/>
              </a:rPr>
              <a:t>分鐘</a:t>
            </a:r>
            <a:r>
              <a:rPr lang="en-US" altLang="zh-TW" dirty="0">
                <a:latin typeface="微軟正黑體" panose="020B0604030504040204" pitchFamily="34" charset="-120"/>
                <a:ea typeface="微軟正黑體" panose="020B0604030504040204" pitchFamily="34" charset="-120"/>
              </a:rPr>
              <a:t>)</a:t>
            </a: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sz="1200" b="0" dirty="0">
                <a:latin typeface="微軟正黑體" panose="020B0604030504040204" pitchFamily="34" charset="-120"/>
                <a:ea typeface="微軟正黑體" panose="020B0604030504040204" pitchFamily="34" charset="-120"/>
              </a:rPr>
              <a:t>此頁重點在凸顯學習目標</a:t>
            </a:r>
            <a:r>
              <a:rPr lang="en-US" altLang="zh-TW" sz="1200" b="0" dirty="0">
                <a:latin typeface="微軟正黑體" panose="020B0604030504040204" pitchFamily="34" charset="-120"/>
                <a:ea typeface="微軟正黑體" panose="020B0604030504040204" pitchFamily="34" charset="-120"/>
              </a:rPr>
              <a:t>2</a:t>
            </a:r>
            <a:r>
              <a:rPr lang="zh-TW" altLang="en-US" sz="1200" b="0" dirty="0">
                <a:latin typeface="微軟正黑體" panose="020B0604030504040204" pitchFamily="34" charset="-120"/>
                <a:ea typeface="微軟正黑體" panose="020B0604030504040204" pitchFamily="34" charset="-120"/>
              </a:rPr>
              <a:t>：</a:t>
            </a:r>
            <a:r>
              <a:rPr lang="zh-TW" altLang="en-US" sz="1200" b="0" u="none" strike="noStrike" cap="none" dirty="0">
                <a:solidFill>
                  <a:srgbClr val="FF0000"/>
                </a:solidFill>
                <a:latin typeface="微軟正黑體" panose="020B0604030504040204" pitchFamily="34" charset="-120"/>
                <a:ea typeface="微軟正黑體" panose="020B0604030504040204" pitchFamily="34" charset="-120"/>
                <a:cs typeface="Arial"/>
                <a:sym typeface="Arial"/>
              </a:rPr>
              <a:t>理解</a:t>
            </a:r>
            <a:r>
              <a:rPr lang="zh-TW" altLang="en-US"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rPr>
              <a:t>兒童權利公約對網路生活人權的保障。</a:t>
            </a:r>
            <a:endParaRPr lang="en-US" altLang="zh-TW"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P14</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教師舉例說明後，配合簡報</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P15</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P16</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新聞事件列表，請學生</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推派代表</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發表</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小組意見</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提醒</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sz="1200" b="1"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：案例</a:t>
            </a:r>
            <a:r>
              <a:rPr lang="zh-TW" altLang="en-US" b="1" dirty="0">
                <a:solidFill>
                  <a:srgbClr val="C00000"/>
                </a:solidFill>
                <a:latin typeface="微軟正黑體" panose="020B0604030504040204" pitchFamily="34" charset="-120"/>
                <a:ea typeface="微軟正黑體" panose="020B0604030504040204" pitchFamily="34" charset="-120"/>
              </a:rPr>
              <a:t>視教學時間調整，教師可視現場情況，選擇</a:t>
            </a:r>
            <a:r>
              <a:rPr lang="en-US" altLang="zh-TW" b="1" dirty="0">
                <a:solidFill>
                  <a:srgbClr val="C00000"/>
                </a:solidFill>
                <a:latin typeface="微軟正黑體" panose="020B0604030504040204" pitchFamily="34" charset="-120"/>
                <a:ea typeface="微軟正黑體" panose="020B0604030504040204" pitchFamily="34" charset="-120"/>
              </a:rPr>
              <a:t>1~2</a:t>
            </a:r>
            <a:r>
              <a:rPr lang="zh-TW" altLang="en-US" b="1" dirty="0">
                <a:solidFill>
                  <a:srgbClr val="C00000"/>
                </a:solidFill>
                <a:latin typeface="微軟正黑體" panose="020B0604030504040204" pitchFamily="34" charset="-120"/>
                <a:ea typeface="微軟正黑體" panose="020B0604030504040204" pitchFamily="34" charset="-120"/>
              </a:rPr>
              <a:t>則讓學生充分討論。</a:t>
            </a:r>
            <a:endParaRPr lang="en-US" altLang="zh-TW" b="1" dirty="0">
              <a:solidFill>
                <a:srgbClr val="C00000"/>
              </a:solidFill>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altLang="zh-TW"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rgbClr val="C00000"/>
                </a:solidFill>
                <a:latin typeface="微軟正黑體" panose="020B0604030504040204" pitchFamily="34" charset="-120"/>
                <a:ea typeface="微軟正黑體" panose="020B0604030504040204" pitchFamily="34" charset="-120"/>
              </a:rPr>
              <a:t>※P14</a:t>
            </a:r>
            <a:r>
              <a:rPr lang="zh-TW" altLang="zh-TW" sz="1200" b="0" dirty="0">
                <a:solidFill>
                  <a:srgbClr val="C00000"/>
                </a:solidFill>
                <a:latin typeface="微軟正黑體" panose="020B0604030504040204" pitchFamily="34" charset="-120"/>
                <a:ea typeface="微軟正黑體" panose="020B0604030504040204" pitchFamily="34" charset="-120"/>
              </a:rPr>
              <a:t>請老師</a:t>
            </a:r>
            <a:r>
              <a:rPr lang="zh-TW" altLang="en-US" sz="1200" b="0" dirty="0">
                <a:solidFill>
                  <a:srgbClr val="C00000"/>
                </a:solidFill>
                <a:latin typeface="微軟正黑體" panose="020B0604030504040204" pitchFamily="34" charset="-120"/>
                <a:ea typeface="微軟正黑體" panose="020B0604030504040204" pitchFamily="34" charset="-120"/>
              </a:rPr>
              <a:t>先直接舉例</a:t>
            </a:r>
            <a:r>
              <a:rPr lang="zh-TW" altLang="zh-TW" sz="1200" b="0" dirty="0">
                <a:solidFill>
                  <a:srgbClr val="C00000"/>
                </a:solidFill>
                <a:latin typeface="微軟正黑體" panose="020B0604030504040204" pitchFamily="34" charset="-120"/>
                <a:ea typeface="微軟正黑體" panose="020B0604030504040204" pitchFamily="34" charset="-120"/>
              </a:rPr>
              <a:t>說明</a:t>
            </a:r>
            <a:r>
              <a:rPr lang="zh-TW" altLang="en-US" sz="1200" b="0" dirty="0">
                <a:solidFill>
                  <a:srgbClr val="C00000"/>
                </a:solidFill>
                <a:latin typeface="微軟正黑體" panose="020B0604030504040204" pitchFamily="34" charset="-120"/>
                <a:ea typeface="微軟正黑體" panose="020B0604030504040204" pitchFamily="34" charset="-120"/>
              </a:rPr>
              <a:t>新聞一的網路新聞</a:t>
            </a:r>
            <a:r>
              <a:rPr lang="zh-TW" altLang="en-US" sz="1200" b="0" dirty="0">
                <a:solidFill>
                  <a:schemeClr val="bg1"/>
                </a:solidFill>
                <a:latin typeface="微軟正黑體" panose="020B0604030504040204" pitchFamily="34" charset="-120"/>
                <a:ea typeface="微軟正黑體" panose="020B0604030504040204" pitchFamily="34" charset="-120"/>
                <a:cs typeface="Microsoft JhengHei"/>
                <a:sym typeface="Microsoft JhengHei"/>
              </a:rPr>
              <a:t>事件情節</a:t>
            </a:r>
            <a:r>
              <a:rPr lang="zh-TW" altLang="en-US" sz="1200" b="0" dirty="0">
                <a:solidFill>
                  <a:srgbClr val="C00000"/>
                </a:solidFill>
                <a:latin typeface="微軟正黑體" panose="020B0604030504040204" pitchFamily="34" charset="-120"/>
                <a:ea typeface="微軟正黑體" panose="020B0604030504040204" pitchFamily="34" charset="-120"/>
              </a:rPr>
              <a:t>、影響、應保障的權利，</a:t>
            </a:r>
            <a:r>
              <a:rPr lang="zh-TW" altLang="en-US" sz="1200" b="1" dirty="0">
                <a:solidFill>
                  <a:srgbClr val="C00000"/>
                </a:solidFill>
                <a:latin typeface="微軟正黑體" panose="020B0604030504040204" pitchFamily="34" charset="-120"/>
                <a:ea typeface="微軟正黑體" panose="020B0604030504040204" pitchFamily="34" charset="-120"/>
              </a:rPr>
              <a:t>選擇這些權利的理由？</a:t>
            </a:r>
            <a:r>
              <a:rPr lang="zh-TW" altLang="en-US" sz="1200" b="0" dirty="0">
                <a:solidFill>
                  <a:srgbClr val="FF0000"/>
                </a:solidFill>
                <a:latin typeface="微軟正黑體" panose="020B0604030504040204" pitchFamily="34" charset="-120"/>
                <a:ea typeface="微軟正黑體" panose="020B0604030504040204" pitchFamily="34" charset="-120"/>
              </a:rPr>
              <a:t>應該怎麼做</a:t>
            </a:r>
            <a:r>
              <a:rPr lang="en-US" altLang="zh-TW" sz="1200" b="0" dirty="0">
                <a:solidFill>
                  <a:srgbClr val="FF0000"/>
                </a:solidFill>
                <a:latin typeface="微軟正黑體" panose="020B0604030504040204" pitchFamily="34" charset="-120"/>
                <a:ea typeface="微軟正黑體" panose="020B0604030504040204" pitchFamily="34" charset="-120"/>
              </a:rPr>
              <a:t>(</a:t>
            </a:r>
            <a:r>
              <a:rPr lang="zh-TW" altLang="en-US" sz="12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rPr>
              <a:t>做法</a:t>
            </a:r>
            <a:r>
              <a:rPr lang="en-US" altLang="zh-TW" sz="1200" b="0" dirty="0">
                <a:solidFill>
                  <a:srgbClr val="FF0000"/>
                </a:solidFill>
                <a:latin typeface="微軟正黑體" panose="020B0604030504040204" pitchFamily="34" charset="-120"/>
                <a:ea typeface="微軟正黑體" panose="020B0604030504040204" pitchFamily="34" charset="-120"/>
              </a:rPr>
              <a:t>)</a:t>
            </a:r>
            <a:r>
              <a:rPr lang="zh-TW" altLang="en-US" sz="1200" b="0" dirty="0">
                <a:solidFill>
                  <a:srgbClr val="FF0000"/>
                </a:solidFill>
                <a:latin typeface="微軟正黑體" panose="020B0604030504040204" pitchFamily="34" charset="-120"/>
                <a:ea typeface="微軟正黑體" panose="020B0604030504040204" pitchFamily="34" charset="-120"/>
              </a:rPr>
              <a:t>等等</a:t>
            </a:r>
            <a:r>
              <a:rPr lang="en-US" altLang="zh-TW" sz="1200" b="0" dirty="0">
                <a:solidFill>
                  <a:srgbClr val="FF0000"/>
                </a:solidFill>
                <a:latin typeface="微軟正黑體" panose="020B0604030504040204" pitchFamily="34" charset="-120"/>
                <a:ea typeface="微軟正黑體" panose="020B0604030504040204" pitchFamily="34" charset="-120"/>
              </a:rPr>
              <a:t>……</a:t>
            </a:r>
            <a:br>
              <a:rPr lang="en-US" altLang="zh-TW" sz="1200" b="0" dirty="0">
                <a:solidFill>
                  <a:srgbClr val="FF0000"/>
                </a:solidFill>
                <a:latin typeface="微軟正黑體" panose="020B0604030504040204" pitchFamily="34" charset="-120"/>
                <a:ea typeface="微軟正黑體" panose="020B0604030504040204" pitchFamily="34" charset="-120"/>
              </a:rPr>
            </a:br>
            <a:r>
              <a:rPr lang="zh-TW" altLang="en-US" sz="1200" b="0" dirty="0">
                <a:solidFill>
                  <a:srgbClr val="FF0000"/>
                </a:solidFill>
                <a:latin typeface="微軟正黑體" panose="020B0604030504040204" pitchFamily="34" charset="-120"/>
                <a:ea typeface="微軟正黑體" panose="020B0604030504040204" pitchFamily="34" charset="-120"/>
              </a:rPr>
              <a:t>   </a:t>
            </a:r>
            <a:r>
              <a:rPr lang="zh-TW" altLang="en-US" sz="1200" b="0" dirty="0">
                <a:solidFill>
                  <a:srgbClr val="C00000"/>
                </a:solidFill>
                <a:latin typeface="微軟正黑體" panose="020B0604030504040204" pitchFamily="34" charset="-120"/>
                <a:ea typeface="微軟正黑體" panose="020B0604030504040204" pitchFamily="34" charset="-120"/>
              </a:rPr>
              <a:t>讓學生作為小組討論發表結果</a:t>
            </a:r>
            <a:r>
              <a:rPr lang="zh-TW" altLang="zh-TW" sz="1200" b="0" dirty="0">
                <a:solidFill>
                  <a:srgbClr val="C00000"/>
                </a:solidFill>
                <a:latin typeface="微軟正黑體" panose="020B0604030504040204" pitchFamily="34" charset="-120"/>
                <a:ea typeface="微軟正黑體" panose="020B0604030504040204" pitchFamily="34" charset="-120"/>
              </a:rPr>
              <a:t>參考，</a:t>
            </a:r>
            <a:r>
              <a:rPr lang="en-US" altLang="zh-TW" sz="1200" b="0" dirty="0">
                <a:solidFill>
                  <a:srgbClr val="C00000"/>
                </a:solidFill>
                <a:latin typeface="微軟正黑體" panose="020B0604030504040204" pitchFamily="34" charset="-120"/>
                <a:ea typeface="微軟正黑體" panose="020B0604030504040204" pitchFamily="34" charset="-120"/>
              </a:rPr>
              <a:t>P15</a:t>
            </a:r>
            <a:r>
              <a:rPr lang="zh-TW" altLang="en-US" sz="1200" b="0" dirty="0">
                <a:solidFill>
                  <a:srgbClr val="C00000"/>
                </a:solidFill>
                <a:latin typeface="微軟正黑體" panose="020B0604030504040204" pitchFamily="34" charset="-120"/>
                <a:ea typeface="微軟正黑體" panose="020B0604030504040204" pitchFamily="34" charset="-120"/>
              </a:rPr>
              <a:t>、</a:t>
            </a:r>
            <a:r>
              <a:rPr lang="en-US" altLang="zh-TW" sz="1200" b="0" dirty="0">
                <a:solidFill>
                  <a:srgbClr val="C00000"/>
                </a:solidFill>
                <a:latin typeface="微軟正黑體" panose="020B0604030504040204" pitchFamily="34" charset="-120"/>
                <a:ea typeface="微軟正黑體" panose="020B0604030504040204" pitchFamily="34" charset="-120"/>
              </a:rPr>
              <a:t>P16</a:t>
            </a:r>
            <a:r>
              <a:rPr lang="zh-TW" altLang="en-US" sz="1200" b="0" dirty="0">
                <a:solidFill>
                  <a:srgbClr val="C00000"/>
                </a:solidFill>
                <a:latin typeface="微軟正黑體" panose="020B0604030504040204" pitchFamily="34" charset="-120"/>
                <a:ea typeface="微軟正黑體" panose="020B0604030504040204" pitchFamily="34" charset="-120"/>
              </a:rPr>
              <a:t>兩頁再請</a:t>
            </a:r>
            <a:r>
              <a:rPr lang="zh-TW" altLang="zh-TW" sz="1200" b="0" dirty="0">
                <a:solidFill>
                  <a:srgbClr val="C00000"/>
                </a:solidFill>
                <a:latin typeface="微軟正黑體" panose="020B0604030504040204" pitchFamily="34" charset="-120"/>
                <a:ea typeface="微軟正黑體" panose="020B0604030504040204" pitchFamily="34" charset="-120"/>
              </a:rPr>
              <a:t>學生</a:t>
            </a:r>
            <a:r>
              <a:rPr lang="zh-TW" altLang="en-US" sz="1200" b="0" dirty="0">
                <a:solidFill>
                  <a:srgbClr val="C00000"/>
                </a:solidFill>
                <a:latin typeface="微軟正黑體" panose="020B0604030504040204" pitchFamily="34" charset="-120"/>
                <a:ea typeface="微軟正黑體" panose="020B0604030504040204" pitchFamily="34" charset="-120"/>
              </a:rPr>
              <a:t>繼續</a:t>
            </a:r>
            <a:r>
              <a:rPr lang="zh-TW" altLang="zh-TW" sz="1200" b="0"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進行其他</a:t>
            </a:r>
            <a:r>
              <a:rPr lang="zh-TW" altLang="en-US" sz="1200" b="0"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新聞事件的</a:t>
            </a:r>
            <a:r>
              <a:rPr lang="zh-TW" altLang="zh-TW" sz="1200" b="0"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討論</a:t>
            </a:r>
            <a:r>
              <a:rPr lang="en-US" altLang="zh-TW" sz="1200" b="0"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a:t>
            </a:r>
            <a:r>
              <a:rPr lang="zh-TW" altLang="en-US" sz="1200" b="0"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新聞事件</a:t>
            </a:r>
            <a:r>
              <a:rPr lang="zh-TW" altLang="en-US" sz="1200" b="0" dirty="0">
                <a:solidFill>
                  <a:srgbClr val="C00000"/>
                </a:solidFill>
                <a:latin typeface="微軟正黑體" panose="020B0604030504040204" pitchFamily="34" charset="-120"/>
                <a:ea typeface="微軟正黑體" panose="020B0604030504040204" pitchFamily="34" charset="-120"/>
              </a:rPr>
              <a:t>二、三</a:t>
            </a:r>
            <a:r>
              <a:rPr lang="en-US" altLang="zh-TW" sz="1200" b="0" dirty="0">
                <a:solidFill>
                  <a:srgbClr val="C00000"/>
                </a:solidFill>
                <a:latin typeface="微軟正黑體" panose="020B0604030504040204" pitchFamily="34" charset="-120"/>
                <a:ea typeface="微軟正黑體" panose="020B0604030504040204" pitchFamily="34" charset="-120"/>
              </a:rPr>
              <a:t>)</a:t>
            </a:r>
            <a:r>
              <a:rPr lang="zh-TW" altLang="en-US" sz="1200" b="0" dirty="0">
                <a:solidFill>
                  <a:srgbClr val="C00000"/>
                </a:solidFill>
                <a:latin typeface="微軟正黑體" panose="020B0604030504040204" pitchFamily="34" charset="-120"/>
                <a:ea typeface="微軟正黑體" panose="020B0604030504040204" pitchFamily="34" charset="-120"/>
              </a:rPr>
              <a:t>，並逐一發表小組討論的結果和意見</a:t>
            </a:r>
            <a:r>
              <a:rPr lang="zh-TW" altLang="zh-TW" sz="1200" b="0" dirty="0">
                <a:solidFill>
                  <a:srgbClr val="C00000"/>
                </a:solidFill>
                <a:latin typeface="微軟正黑體" panose="020B0604030504040204" pitchFamily="34" charset="-120"/>
                <a:ea typeface="微軟正黑體" panose="020B0604030504040204" pitchFamily="34" charset="-120"/>
              </a:rPr>
              <a:t>。</a:t>
            </a:r>
            <a:endParaRPr lang="en-US" altLang="zh-TW" sz="1200" b="0" dirty="0">
              <a:solidFill>
                <a:srgbClr val="C00000"/>
              </a:solidFill>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r>
              <a:rPr lang="en-US" altLang="zh-TW" sz="1200" b="0" dirty="0">
                <a:latin typeface="微軟正黑體" panose="020B0604030504040204" pitchFamily="34" charset="-120"/>
                <a:ea typeface="微軟正黑體" panose="020B0604030504040204" pitchFamily="34" charset="-120"/>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sz="1200" b="0" dirty="0">
              <a:latin typeface="微軟正黑體" panose="020B0604030504040204" pitchFamily="34" charset="-120"/>
              <a:ea typeface="微軟正黑體" panose="020B0604030504040204" pitchFamily="34" charset="-120"/>
            </a:endParaRPr>
          </a:p>
          <a:p>
            <a:pPr marL="0">
              <a:spcBef>
                <a:spcPts val="600"/>
              </a:spcBef>
              <a:spcAft>
                <a:spcPts val="600"/>
              </a:spcAft>
            </a:pPr>
            <a:r>
              <a:rPr lang="zh-TW" altLang="en-US" sz="1200" b="0" cap="none" dirty="0">
                <a:solidFill>
                  <a:srgbClr val="002060"/>
                </a:solidFill>
                <a:latin typeface="微軟正黑體" panose="020B0604030504040204" pitchFamily="34" charset="-120"/>
                <a:ea typeface="微軟正黑體" panose="020B0604030504040204" pitchFamily="34" charset="-120"/>
                <a:cs typeface="Microsoft JhengHei"/>
                <a:sym typeface="Microsoft JhengHei"/>
              </a:rPr>
              <a:t>網路生活新聞一、</a:t>
            </a:r>
            <a:r>
              <a:rPr lang="zh-TW" altLang="en-US" sz="1200" b="0" dirty="0">
                <a:solidFill>
                  <a:srgbClr val="0070C0"/>
                </a:solidFill>
                <a:latin typeface="微軟正黑體" panose="020B0604030504040204" pitchFamily="34" charset="-120"/>
                <a:ea typeface="微軟正黑體" panose="020B0604030504040204" pitchFamily="34" charset="-120"/>
                <a:cs typeface="Microsoft JhengHei"/>
                <a:sym typeface="Microsoft JhengHei"/>
              </a:rPr>
              <a:t>無法</a:t>
            </a:r>
            <a:r>
              <a:rPr lang="zh-TW" altLang="en-US" sz="1200" b="0" dirty="0">
                <a:solidFill>
                  <a:srgbClr val="0070C0"/>
                </a:solidFill>
                <a:latin typeface="微軟正黑體" panose="020B0604030504040204" pitchFamily="34" charset="-120"/>
                <a:ea typeface="微軟正黑體" panose="020B0604030504040204" pitchFamily="34" charset="-120"/>
                <a:sym typeface="Microsoft JhengHei"/>
              </a:rPr>
              <a:t>上線上課的</a:t>
            </a:r>
            <a:r>
              <a:rPr lang="zh-TW" altLang="en-US" sz="1200" b="0" u="sng" dirty="0">
                <a:solidFill>
                  <a:srgbClr val="0070C0"/>
                </a:solidFill>
                <a:latin typeface="微軟正黑體" panose="020B0604030504040204" pitchFamily="34" charset="-120"/>
                <a:ea typeface="微軟正黑體" panose="020B0604030504040204" pitchFamily="34" charset="-120"/>
                <a:sym typeface="Microsoft JhengHei"/>
              </a:rPr>
              <a:t>阿英</a:t>
            </a:r>
            <a:endParaRPr lang="en-US" altLang="zh-TW" sz="1200" b="0" u="sng" dirty="0">
              <a:solidFill>
                <a:srgbClr val="0070C0"/>
              </a:solidFill>
              <a:latin typeface="微軟正黑體" panose="020B0604030504040204" pitchFamily="34" charset="-120"/>
              <a:ea typeface="微軟正黑體" panose="020B0604030504040204" pitchFamily="34" charset="-120"/>
              <a:sym typeface="Microsoft JhengHei"/>
            </a:endParaRPr>
          </a:p>
          <a:p>
            <a:pPr marL="0">
              <a:spcBef>
                <a:spcPts val="600"/>
              </a:spcBef>
              <a:spcAft>
                <a:spcPts val="600"/>
              </a:spcAft>
            </a:pPr>
            <a:r>
              <a:rPr lang="zh-TW" altLang="en-US" sz="1200" b="1"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事件情節</a:t>
            </a:r>
            <a:r>
              <a:rPr lang="zh-TW" altLang="en-US"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0" u="sng" dirty="0">
                <a:solidFill>
                  <a:schemeClr val="tx1">
                    <a:lumMod val="75000"/>
                    <a:lumOff val="25000"/>
                  </a:schemeClr>
                </a:solidFill>
                <a:latin typeface="微軟正黑體" panose="020B0604030504040204" pitchFamily="34" charset="-120"/>
                <a:ea typeface="微軟正黑體" panose="020B0604030504040204" pitchFamily="34" charset="-120"/>
                <a:cs typeface="新細明體" panose="02020500000000000000" pitchFamily="18" charset="-120"/>
              </a:rPr>
              <a:t>阿英</a:t>
            </a:r>
            <a:r>
              <a:rPr lang="zh-TW" altLang="en-US" sz="1200" b="0" dirty="0">
                <a:solidFill>
                  <a:schemeClr val="tx1">
                    <a:lumMod val="75000"/>
                    <a:lumOff val="25000"/>
                  </a:schemeClr>
                </a:solidFill>
                <a:latin typeface="微軟正黑體" panose="020B0604030504040204" pitchFamily="34" charset="-120"/>
                <a:ea typeface="微軟正黑體" panose="020B0604030504040204" pitchFamily="34" charset="-120"/>
                <a:cs typeface="新細明體" panose="02020500000000000000" pitchFamily="18" charset="-120"/>
              </a:rPr>
              <a:t>家裡沒網路、沒電腦設備，沒人照顧。</a:t>
            </a:r>
            <a:endParaRPr lang="en-US" altLang="zh-TW" sz="1200" b="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600"/>
              </a:spcBef>
              <a:spcAft>
                <a:spcPts val="600"/>
              </a:spcAft>
              <a:buClr>
                <a:srgbClr val="000000"/>
              </a:buClr>
              <a:buSzTx/>
              <a:buFont typeface="Arial"/>
              <a:buNone/>
              <a:tabLst/>
              <a:defRPr/>
            </a:pPr>
            <a:r>
              <a:rPr lang="zh-TW" altLang="en-US" sz="1200" b="1"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影響</a:t>
            </a:r>
            <a:r>
              <a:rPr lang="zh-TW" altLang="en-US"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1" dirty="0">
                <a:solidFill>
                  <a:srgbClr val="993300"/>
                </a:solidFill>
                <a:latin typeface="微軟正黑體" panose="020B0604030504040204" pitchFamily="34" charset="-120"/>
                <a:ea typeface="微軟正黑體" panose="020B0604030504040204" pitchFamily="34" charset="-120"/>
              </a:rPr>
              <a:t>無法上線上課，就算到了圖書館，也不知道要怎麼上課。</a:t>
            </a:r>
            <a:endParaRPr lang="zh-TW" altLang="en-US" sz="1200" b="0" dirty="0">
              <a:latin typeface="微軟正黑體" panose="020B0604030504040204" pitchFamily="34" charset="-120"/>
              <a:ea typeface="微軟正黑體" panose="020B0604030504040204" pitchFamily="34" charset="-120"/>
            </a:endParaRPr>
          </a:p>
          <a:p>
            <a:pPr marL="0" indent="0">
              <a:lnSpc>
                <a:spcPct val="100000"/>
              </a:lnSpc>
              <a:spcBef>
                <a:spcPts val="0"/>
              </a:spcBef>
            </a:pPr>
            <a:endParaRPr lang="en-US" altLang="zh-TW"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endParaRPr>
          </a:p>
          <a:p>
            <a:pPr marL="0" indent="0">
              <a:lnSpc>
                <a:spcPct val="100000"/>
              </a:lnSpc>
              <a:spcBef>
                <a:spcPts val="0"/>
              </a:spcBef>
            </a:pPr>
            <a:r>
              <a:rPr lang="zh-TW" altLang="en-US" sz="1200" b="1"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應保障的權利</a:t>
            </a:r>
            <a:r>
              <a:rPr lang="zh-TW" altLang="en-US"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1" dirty="0">
                <a:solidFill>
                  <a:srgbClr val="FF0000"/>
                </a:solidFill>
                <a:latin typeface="微軟正黑體" panose="020B0604030504040204" pitchFamily="34" charset="-120"/>
                <a:ea typeface="微軟正黑體" panose="020B0604030504040204" pitchFamily="34" charset="-120"/>
                <a:sym typeface="Microsoft JhengHei"/>
              </a:rPr>
              <a:t>教育權、</a:t>
            </a:r>
            <a:r>
              <a:rPr lang="zh-TW" altLang="en-US" sz="1200" b="1" dirty="0">
                <a:solidFill>
                  <a:srgbClr val="FF0000"/>
                </a:solidFill>
                <a:latin typeface="微軟正黑體" panose="020B0604030504040204" pitchFamily="34" charset="-120"/>
                <a:ea typeface="微軟正黑體" panose="020B0604030504040204" pitchFamily="34" charset="-120"/>
                <a:cs typeface="Microsoft JhengHei"/>
                <a:sym typeface="Microsoft JhengHei"/>
              </a:rPr>
              <a:t>受保護</a:t>
            </a:r>
            <a:r>
              <a:rPr lang="zh-TW" altLang="zh-TW" sz="1200" b="1" dirty="0">
                <a:solidFill>
                  <a:srgbClr val="FF0000"/>
                </a:solidFill>
                <a:latin typeface="微軟正黑體" panose="020B0604030504040204" pitchFamily="34" charset="-120"/>
                <a:ea typeface="微軟正黑體" panose="020B0604030504040204" pitchFamily="34" charset="-120"/>
                <a:cs typeface="Microsoft JhengHei"/>
                <a:sym typeface="Microsoft JhengHei"/>
              </a:rPr>
              <a:t>權</a:t>
            </a:r>
            <a:endParaRPr lang="en-US" altLang="zh-TW" sz="1200" b="1" dirty="0">
              <a:solidFill>
                <a:srgbClr val="FF0000"/>
              </a:solidFill>
              <a:latin typeface="微軟正黑體" panose="020B0604030504040204" pitchFamily="34" charset="-120"/>
              <a:ea typeface="微軟正黑體" panose="020B0604030504040204" pitchFamily="34" charset="-120"/>
              <a:cs typeface="Microsoft JhengHei"/>
              <a:sym typeface="Microsoft JhengHei"/>
            </a:endParaRPr>
          </a:p>
          <a:p>
            <a:pPr marL="0" indent="0">
              <a:lnSpc>
                <a:spcPct val="100000"/>
              </a:lnSpc>
              <a:spcBef>
                <a:spcPts val="0"/>
              </a:spcBef>
            </a:pPr>
            <a:endParaRPr lang="en-US" altLang="zh-TW" sz="1200" b="0" dirty="0">
              <a:solidFill>
                <a:srgbClr val="FF0000"/>
              </a:solidFill>
              <a:latin typeface="微軟正黑體" panose="020B0604030504040204" pitchFamily="34" charset="-120"/>
              <a:ea typeface="微軟正黑體" panose="020B0604030504040204" pitchFamily="34" charset="-120"/>
              <a:cs typeface="Microsoft JhengHei"/>
              <a:sym typeface="Microsoft JhengHe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選擇的理由</a:t>
            </a:r>
            <a:r>
              <a:rPr lang="zh-TW" altLang="en-US"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0"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rPr>
              <a:t>兒童有接受教育的權利，而且機會平等，鼓勵正常到校。</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0" dirty="0">
                <a:solidFill>
                  <a:srgbClr val="FF0000"/>
                </a:solidFill>
                <a:latin typeface="微軟正黑體" panose="020B0604030504040204" pitchFamily="34" charset="-120"/>
                <a:ea typeface="微軟正黑體" panose="020B0604030504040204" pitchFamily="34" charset="-120"/>
              </a:rPr>
              <a:t>應該怎麼做</a:t>
            </a:r>
            <a:r>
              <a:rPr lang="en-US" altLang="zh-TW" sz="1200" b="0" dirty="0">
                <a:solidFill>
                  <a:srgbClr val="FF0000"/>
                </a:solidFill>
                <a:latin typeface="微軟正黑體" panose="020B0604030504040204" pitchFamily="34" charset="-120"/>
                <a:ea typeface="微軟正黑體" panose="020B0604030504040204" pitchFamily="34" charset="-120"/>
              </a:rPr>
              <a:t>(</a:t>
            </a:r>
            <a:r>
              <a:rPr lang="zh-TW" altLang="en-US" sz="12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rPr>
              <a:t>做法</a:t>
            </a:r>
            <a:r>
              <a:rPr lang="en-US" altLang="zh-TW" sz="1200" b="0" dirty="0">
                <a:solidFill>
                  <a:srgbClr val="FF0000"/>
                </a:solidFill>
                <a:latin typeface="微軟正黑體" panose="020B0604030504040204" pitchFamily="34" charset="-120"/>
                <a:ea typeface="微軟正黑體" panose="020B0604030504040204" pitchFamily="34" charset="-120"/>
              </a:rPr>
              <a:t>)</a:t>
            </a:r>
            <a:r>
              <a:rPr lang="zh-TW" altLang="en-US" sz="1200" b="0" dirty="0">
                <a:solidFill>
                  <a:srgbClr val="FF0000"/>
                </a:solidFill>
                <a:latin typeface="微軟正黑體" panose="020B0604030504040204" pitchFamily="34" charset="-120"/>
                <a:ea typeface="微軟正黑體" panose="020B0604030504040204" pitchFamily="34" charset="-120"/>
              </a:rPr>
              <a:t>：</a:t>
            </a:r>
            <a:r>
              <a:rPr lang="zh-TW" altLang="en-US" sz="1200" b="0"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和家人、師長討論，向學校或親朋好友借設備；大人要教會小孩如何上線，大人小孩都要做好準備工作。</a:t>
            </a:r>
            <a:endParaRPr lang="zh-TW" altLang="en-US" sz="1200" b="0" dirty="0">
              <a:solidFill>
                <a:srgbClr val="FF0000"/>
              </a:solidFill>
              <a:latin typeface="微軟正黑體" panose="020B0604030504040204" pitchFamily="34" charset="-120"/>
              <a:ea typeface="微軟正黑體" panose="020B0604030504040204" pitchFamily="34" charset="-120"/>
            </a:endParaRPr>
          </a:p>
        </p:txBody>
      </p:sp>
      <p:sp>
        <p:nvSpPr>
          <p:cNvPr id="729" name="Google Shape;72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0" name="Google Shape;74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0" dirty="0">
                <a:latin typeface="微軟正黑體" panose="020B0604030504040204" pitchFamily="34" charset="-120"/>
                <a:ea typeface="微軟正黑體" panose="020B0604030504040204" pitchFamily="34" charset="-120"/>
              </a:rPr>
              <a:t>教學指引和補充資料：</a:t>
            </a:r>
            <a:r>
              <a:rPr lang="en-US" altLang="zh-TW"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P11-P16</a:t>
            </a:r>
            <a:r>
              <a:rPr lang="zh-TW" altLang="zh-TW"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 </a:t>
            </a:r>
            <a:r>
              <a:rPr lang="en-US" altLang="zh-TW" dirty="0">
                <a:latin typeface="微軟正黑體" panose="020B0604030504040204" pitchFamily="34" charset="-120"/>
                <a:ea typeface="微軟正黑體" panose="020B0604030504040204" pitchFamily="34" charset="-120"/>
              </a:rPr>
              <a:t>(15</a:t>
            </a:r>
            <a:r>
              <a:rPr lang="zh-TW" altLang="en-US" dirty="0">
                <a:latin typeface="微軟正黑體" panose="020B0604030504040204" pitchFamily="34" charset="-120"/>
                <a:ea typeface="微軟正黑體" panose="020B0604030504040204" pitchFamily="34" charset="-120"/>
              </a:rPr>
              <a:t>分鐘</a:t>
            </a:r>
            <a:r>
              <a:rPr lang="en-US" altLang="zh-TW" dirty="0">
                <a:latin typeface="微軟正黑體" panose="020B0604030504040204" pitchFamily="34" charset="-120"/>
                <a:ea typeface="微軟正黑體" panose="020B0604030504040204" pitchFamily="34" charset="-120"/>
              </a:rPr>
              <a:t>)</a:t>
            </a: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0" dirty="0">
                <a:latin typeface="微軟正黑體" panose="020B0604030504040204" pitchFamily="34" charset="-120"/>
                <a:ea typeface="微軟正黑體" panose="020B0604030504040204" pitchFamily="34" charset="-120"/>
              </a:rPr>
              <a:t>此頁重點在凸顯學習目標</a:t>
            </a:r>
            <a:r>
              <a:rPr lang="en-US" altLang="zh-TW" b="0" dirty="0">
                <a:latin typeface="微軟正黑體" panose="020B0604030504040204" pitchFamily="34" charset="-120"/>
                <a:ea typeface="微軟正黑體" panose="020B0604030504040204" pitchFamily="34" charset="-120"/>
              </a:rPr>
              <a:t>2</a:t>
            </a:r>
            <a:r>
              <a:rPr lang="zh-TW" altLang="en-US" b="0" dirty="0">
                <a:latin typeface="微軟正黑體" panose="020B0604030504040204" pitchFamily="34" charset="-120"/>
                <a:ea typeface="微軟正黑體" panose="020B0604030504040204" pitchFamily="34" charset="-120"/>
              </a:rPr>
              <a:t>：</a:t>
            </a:r>
            <a:r>
              <a:rPr lang="zh-TW" altLang="en-US" sz="1200" b="0" u="none" strike="noStrike" cap="none" dirty="0">
                <a:solidFill>
                  <a:srgbClr val="FF0000"/>
                </a:solidFill>
                <a:latin typeface="微軟正黑體" panose="020B0604030504040204" pitchFamily="34" charset="-120"/>
                <a:ea typeface="微軟正黑體" panose="020B0604030504040204" pitchFamily="34" charset="-120"/>
                <a:cs typeface="Arial"/>
                <a:sym typeface="Arial"/>
              </a:rPr>
              <a:t>理解</a:t>
            </a:r>
            <a:r>
              <a:rPr lang="zh-TW" altLang="en-US"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rPr>
              <a:t>兒童權利公約對網路生活人權的保障。</a:t>
            </a:r>
            <a:endParaRPr lang="en-US" altLang="zh-TW"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altLang="zh-TW"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提醒</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sz="1200" b="1"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：案例</a:t>
            </a:r>
            <a:r>
              <a:rPr lang="zh-TW" altLang="en-US" b="1" dirty="0">
                <a:solidFill>
                  <a:srgbClr val="C00000"/>
                </a:solidFill>
                <a:latin typeface="微軟正黑體" panose="020B0604030504040204" pitchFamily="34" charset="-120"/>
                <a:ea typeface="微軟正黑體" panose="020B0604030504040204" pitchFamily="34" charset="-120"/>
              </a:rPr>
              <a:t>視教學時間調整，</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P14</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教師舉例說明後，</a:t>
            </a:r>
            <a:r>
              <a:rPr lang="zh-TW" altLang="en-US" b="1" dirty="0">
                <a:solidFill>
                  <a:srgbClr val="C00000"/>
                </a:solidFill>
                <a:latin typeface="微軟正黑體" panose="020B0604030504040204" pitchFamily="34" charset="-120"/>
                <a:ea typeface="微軟正黑體" panose="020B0604030504040204" pitchFamily="34" charset="-120"/>
              </a:rPr>
              <a:t>視現場情況，教師可選擇</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簡報</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P15</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P16</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中的</a:t>
            </a:r>
            <a:r>
              <a:rPr lang="en-US" altLang="zh-TW" b="1" dirty="0">
                <a:solidFill>
                  <a:srgbClr val="C00000"/>
                </a:solidFill>
                <a:latin typeface="微軟正黑體" panose="020B0604030504040204" pitchFamily="34" charset="-120"/>
                <a:ea typeface="微軟正黑體" panose="020B0604030504040204" pitchFamily="34" charset="-120"/>
              </a:rPr>
              <a:t>1~2</a:t>
            </a:r>
            <a:r>
              <a:rPr lang="zh-TW" altLang="en-US" b="1" dirty="0">
                <a:solidFill>
                  <a:srgbClr val="C00000"/>
                </a:solidFill>
                <a:latin typeface="微軟正黑體" panose="020B0604030504040204" pitchFamily="34" charset="-120"/>
                <a:ea typeface="微軟正黑體" panose="020B0604030504040204" pitchFamily="34" charset="-120"/>
              </a:rPr>
              <a:t>則新聞讓學生充分討論。</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時間不足時，二擇一即可</a:t>
            </a:r>
            <a:r>
              <a:rPr lang="en-US" altLang="zh-TW" b="1" dirty="0">
                <a:solidFill>
                  <a:srgbClr val="C00000"/>
                </a:solidFill>
                <a:latin typeface="微軟正黑體" panose="020B0604030504040204" pitchFamily="34" charset="-120"/>
                <a:ea typeface="微軟正黑體" panose="020B0604030504040204" pitchFamily="34" charset="-120"/>
              </a:rPr>
              <a:t>)</a:t>
            </a:r>
            <a:endParaRPr lang="zh-TW" altLang="en-US"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endParaRPr>
          </a:p>
          <a:p>
            <a:pPr marL="0">
              <a:spcBef>
                <a:spcPts val="600"/>
              </a:spcBef>
              <a:spcAft>
                <a:spcPts val="600"/>
              </a:spcAft>
            </a:pPr>
            <a:endParaRPr lang="en-US" altLang="zh-TW" sz="1200" b="0" cap="none" dirty="0">
              <a:solidFill>
                <a:srgbClr val="002060"/>
              </a:solidFill>
              <a:latin typeface="微軟正黑體" panose="020B0604030504040204" pitchFamily="34" charset="-120"/>
              <a:ea typeface="微軟正黑體" panose="020B0604030504040204" pitchFamily="34" charset="-120"/>
              <a:cs typeface="Microsoft JhengHei"/>
              <a:sym typeface="Microsoft JhengHe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b="0" dirty="0">
                <a:solidFill>
                  <a:srgbClr val="C00000"/>
                </a:solidFill>
                <a:latin typeface="微軟正黑體" panose="020B0604030504040204" pitchFamily="34" charset="-120"/>
                <a:ea typeface="微軟正黑體" panose="020B0604030504040204" pitchFamily="34" charset="-120"/>
              </a:rPr>
              <a:t>※</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P14</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教師舉例說明後，配合簡報</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P15</a:t>
            </a:r>
            <a:r>
              <a:rPr lang="zh-TW" altLang="en-US" b="0" dirty="0">
                <a:solidFill>
                  <a:srgbClr val="C00000"/>
                </a:solidFill>
                <a:latin typeface="微軟正黑體" panose="020B0604030504040204" pitchFamily="34" charset="-120"/>
                <a:ea typeface="微軟正黑體" panose="020B0604030504040204" pitchFamily="34" charset="-120"/>
              </a:rPr>
              <a:t>請</a:t>
            </a:r>
            <a:r>
              <a:rPr lang="zh-TW" altLang="zh-TW" b="0" dirty="0">
                <a:solidFill>
                  <a:srgbClr val="C00000"/>
                </a:solidFill>
                <a:latin typeface="微軟正黑體" panose="020B0604030504040204" pitchFamily="34" charset="-120"/>
                <a:ea typeface="微軟正黑體" panose="020B0604030504040204" pitchFamily="34" charset="-120"/>
              </a:rPr>
              <a:t>學生</a:t>
            </a:r>
            <a:r>
              <a:rPr lang="zh-TW" altLang="en-US" sz="1200" b="0"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討論後，推派代表發表</a:t>
            </a:r>
            <a:r>
              <a:rPr lang="en-US" altLang="zh-TW" sz="1200" b="0"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a:t>
            </a:r>
            <a:r>
              <a:rPr lang="zh-TW" altLang="en-US" sz="1200" b="0"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事件</a:t>
            </a:r>
            <a:r>
              <a:rPr lang="zh-TW" altLang="en-US" b="0" dirty="0">
                <a:solidFill>
                  <a:srgbClr val="C00000"/>
                </a:solidFill>
                <a:latin typeface="微軟正黑體" panose="020B0604030504040204" pitchFamily="34" charset="-120"/>
                <a:ea typeface="微軟正黑體" panose="020B0604030504040204" pitchFamily="34" charset="-120"/>
              </a:rPr>
              <a:t>二</a:t>
            </a:r>
            <a:r>
              <a:rPr lang="en-US" altLang="zh-TW" b="0" dirty="0">
                <a:solidFill>
                  <a:srgbClr val="C00000"/>
                </a:solidFill>
                <a:latin typeface="微軟正黑體" panose="020B0604030504040204" pitchFamily="34" charset="-120"/>
                <a:ea typeface="微軟正黑體" panose="020B0604030504040204" pitchFamily="34" charset="-120"/>
              </a:rPr>
              <a:t>)</a:t>
            </a:r>
            <a:r>
              <a:rPr lang="zh-TW" altLang="en-US" b="0" dirty="0">
                <a:solidFill>
                  <a:srgbClr val="C00000"/>
                </a:solidFill>
                <a:latin typeface="微軟正黑體" panose="020B0604030504040204" pitchFamily="34" charset="-120"/>
                <a:ea typeface="微軟正黑體" panose="020B0604030504040204" pitchFamily="34" charset="-120"/>
              </a:rPr>
              <a:t> 小組討論結果和意見</a:t>
            </a:r>
            <a:r>
              <a:rPr lang="zh-TW" altLang="zh-TW" b="0" dirty="0">
                <a:solidFill>
                  <a:srgbClr val="C00000"/>
                </a:solidFill>
                <a:latin typeface="微軟正黑體" panose="020B0604030504040204" pitchFamily="34" charset="-120"/>
                <a:ea typeface="微軟正黑體" panose="020B0604030504040204" pitchFamily="34" charset="-120"/>
              </a:rPr>
              <a:t>。</a:t>
            </a:r>
            <a:endParaRPr lang="en-US" altLang="zh-TW" b="0" dirty="0">
              <a:solidFill>
                <a:srgbClr val="C0000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b="0" dirty="0">
              <a:solidFill>
                <a:srgbClr val="C00000"/>
              </a:solidFill>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r>
              <a:rPr lang="en-US" altLang="zh-TW" b="0" dirty="0">
                <a:latin typeface="微軟正黑體" panose="020B0604030504040204" pitchFamily="34" charset="-120"/>
                <a:ea typeface="微軟正黑體" panose="020B0604030504040204" pitchFamily="34" charset="-120"/>
              </a:rPr>
              <a:t>1.</a:t>
            </a:r>
            <a:r>
              <a:rPr lang="zh-TW" altLang="en-US" b="0" dirty="0">
                <a:latin typeface="微軟正黑體" panose="020B0604030504040204" pitchFamily="34" charset="-120"/>
                <a:ea typeface="微軟正黑體" panose="020B0604030504040204" pitchFamily="34" charset="-120"/>
              </a:rPr>
              <a:t>請學生先回顧新聞二的事件情節和影響，小組討論應保障的權利</a:t>
            </a:r>
            <a:r>
              <a:rPr lang="zh-TW" altLang="en-US" sz="1200" b="0" dirty="0">
                <a:latin typeface="微軟正黑體" panose="020B0604030504040204" pitchFamily="34" charset="-120"/>
                <a:ea typeface="微軟正黑體" panose="020B0604030504040204" pitchFamily="34" charset="-120"/>
                <a:sym typeface="Microsoft JhengHei"/>
              </a:rPr>
              <a:t>名稱、</a:t>
            </a:r>
            <a:r>
              <a:rPr lang="zh-TW" altLang="en-US" sz="1200" b="0"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理由，和應該怎麼做</a:t>
            </a:r>
            <a:r>
              <a:rPr lang="en-US" altLang="zh-TW" sz="1200" b="0"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rPr>
              <a:t>做法</a:t>
            </a:r>
            <a:r>
              <a:rPr lang="en-US" altLang="zh-TW" sz="1200" b="0"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0"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a:t>
            </a:r>
            <a:endParaRPr lang="en-US" altLang="zh-TW" b="0" dirty="0">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r>
              <a:rPr lang="en-US" altLang="zh-TW" b="0" dirty="0">
                <a:latin typeface="微軟正黑體" panose="020B0604030504040204" pitchFamily="34" charset="-120"/>
                <a:ea typeface="微軟正黑體" panose="020B0604030504040204" pitchFamily="34" charset="-120"/>
              </a:rPr>
              <a:t>2.</a:t>
            </a:r>
            <a:r>
              <a:rPr lang="zh-TW" altLang="en-US" b="0" dirty="0">
                <a:latin typeface="微軟正黑體" panose="020B0604030504040204" pitchFamily="34" charset="-120"/>
                <a:ea typeface="微軟正黑體" panose="020B0604030504040204" pitchFamily="34" charset="-120"/>
              </a:rPr>
              <a:t>請學生舉手發表討論結果。</a:t>
            </a:r>
            <a:endParaRPr lang="en-US" altLang="zh-TW" b="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b="0" dirty="0">
                <a:latin typeface="微軟正黑體" panose="020B0604030504040204" pitchFamily="34" charset="-120"/>
                <a:ea typeface="微軟正黑體" panose="020B0604030504040204" pitchFamily="34" charset="-120"/>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0" cap="none" dirty="0">
                <a:solidFill>
                  <a:srgbClr val="002060"/>
                </a:solidFill>
                <a:latin typeface="微軟正黑體" panose="020B0604030504040204" pitchFamily="34" charset="-120"/>
                <a:ea typeface="微軟正黑體" panose="020B0604030504040204" pitchFamily="34" charset="-120"/>
                <a:cs typeface="Microsoft JhengHei"/>
                <a:sym typeface="Microsoft JhengHei"/>
              </a:rPr>
              <a:t>網路生活新聞二  </a:t>
            </a:r>
            <a:r>
              <a:rPr lang="zh-TW" altLang="en-US" b="0" u="sng" dirty="0">
                <a:solidFill>
                  <a:srgbClr val="0070C0"/>
                </a:solidFill>
                <a:latin typeface="微軟正黑體" panose="020B0604030504040204" pitchFamily="34" charset="-120"/>
                <a:ea typeface="微軟正黑體" panose="020B0604030504040204" pitchFamily="34" charset="-120"/>
                <a:sym typeface="Microsoft JhengHei"/>
              </a:rPr>
              <a:t>小芳</a:t>
            </a:r>
            <a:r>
              <a:rPr lang="zh-TW" altLang="en-US" b="0" dirty="0">
                <a:solidFill>
                  <a:srgbClr val="0070C0"/>
                </a:solidFill>
                <a:latin typeface="微軟正黑體" panose="020B0604030504040204" pitchFamily="34" charset="-120"/>
                <a:ea typeface="微軟正黑體" panose="020B0604030504040204" pitchFamily="34" charset="-120"/>
                <a:sym typeface="Microsoft JhengHei"/>
              </a:rPr>
              <a:t>有個網友</a:t>
            </a:r>
            <a:r>
              <a:rPr lang="en-US" altLang="zh-TW" b="0" dirty="0">
                <a:solidFill>
                  <a:srgbClr val="0070C0"/>
                </a:solidFill>
                <a:latin typeface="微軟正黑體" panose="020B0604030504040204" pitchFamily="34" charset="-120"/>
                <a:ea typeface="微軟正黑體" panose="020B0604030504040204" pitchFamily="34" charset="-120"/>
                <a:sym typeface="Microsoft JhengHei"/>
              </a:rPr>
              <a:t>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事件情節</a:t>
            </a:r>
            <a:r>
              <a:rPr lang="zh-TW" altLang="en-US"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0" u="sng"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rPr>
              <a:t>小芳</a:t>
            </a:r>
            <a:r>
              <a:rPr lang="zh-TW" altLang="en-US" sz="1200" b="0"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rPr>
              <a:t>的網友</a:t>
            </a:r>
            <a:r>
              <a:rPr lang="en-US" altLang="zh-TW" sz="1200" b="0"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rPr>
              <a:t>A</a:t>
            </a:r>
            <a:r>
              <a:rPr lang="zh-TW" altLang="en-US" sz="1200" b="0"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rPr>
              <a:t>，說他們的聊天內容是祕密，向她</a:t>
            </a:r>
            <a:r>
              <a:rPr lang="zh-TW" altLang="en-US" sz="1200" b="0"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要照片；視訊通話時，還要她做不雅動作。</a:t>
            </a:r>
            <a:endParaRPr lang="zh-TW" altLang="zh-TW" sz="1200" b="0"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600"/>
              </a:spcAft>
              <a:buClr>
                <a:srgbClr val="000000"/>
              </a:buClr>
              <a:buSzTx/>
              <a:buFont typeface="Arial"/>
              <a:buNone/>
              <a:tabLst/>
              <a:defRPr/>
            </a:pPr>
            <a:r>
              <a:rPr lang="zh-TW" altLang="en-US" sz="1200" b="1"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影響</a:t>
            </a:r>
            <a:r>
              <a:rPr lang="zh-TW" altLang="en-US"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0" i="0" u="none" strike="noStrike" cap="none" dirty="0">
                <a:solidFill>
                  <a:srgbClr val="993300"/>
                </a:solidFill>
                <a:latin typeface="微軟正黑體" panose="020B0604030504040204" pitchFamily="34" charset="-120"/>
                <a:ea typeface="微軟正黑體" panose="020B0604030504040204" pitchFamily="34" charset="-120"/>
                <a:cs typeface="Arial"/>
                <a:sym typeface="Arial"/>
              </a:rPr>
              <a:t>網友</a:t>
            </a:r>
            <a:r>
              <a:rPr lang="en-US" altLang="zh-TW" sz="1200" b="0" i="0" u="none" strike="noStrike" cap="none" dirty="0">
                <a:solidFill>
                  <a:srgbClr val="993300"/>
                </a:solidFill>
                <a:latin typeface="微軟正黑體" panose="020B0604030504040204" pitchFamily="34" charset="-120"/>
                <a:ea typeface="微軟正黑體" panose="020B0604030504040204" pitchFamily="34" charset="-120"/>
                <a:cs typeface="Arial"/>
                <a:sym typeface="Arial"/>
              </a:rPr>
              <a:t>A</a:t>
            </a:r>
            <a:r>
              <a:rPr lang="zh-TW" altLang="en-US" sz="1200" b="0" i="0" u="none" strike="noStrike" cap="none" dirty="0">
                <a:solidFill>
                  <a:srgbClr val="993300"/>
                </a:solidFill>
                <a:latin typeface="微軟正黑體" panose="020B0604030504040204" pitchFamily="34" charset="-120"/>
                <a:ea typeface="微軟正黑體" panose="020B0604030504040204" pitchFamily="34" charset="-120"/>
                <a:cs typeface="Arial"/>
                <a:sym typeface="Arial"/>
              </a:rPr>
              <a:t>的要求讓她覺得不舒服又害怕。</a:t>
            </a:r>
          </a:p>
          <a:p>
            <a:pPr marL="0" indent="0">
              <a:lnSpc>
                <a:spcPct val="100000"/>
              </a:lnSpc>
              <a:spcBef>
                <a:spcPts val="0"/>
              </a:spcBef>
            </a:pPr>
            <a:endParaRPr lang="en-US" altLang="zh-TW"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3.</a:t>
            </a:r>
            <a:r>
              <a:rPr lang="zh-TW" altLang="en-US"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參考答案：</a:t>
            </a:r>
            <a:endParaRPr lang="en-US" altLang="zh-TW"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應該保障的權利</a:t>
            </a:r>
            <a:r>
              <a:rPr lang="zh-TW" altLang="en-US"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1" dirty="0">
                <a:solidFill>
                  <a:srgbClr val="FF0000"/>
                </a:solidFill>
                <a:latin typeface="微軟正黑體" panose="020B0604030504040204" pitchFamily="34" charset="-120"/>
                <a:ea typeface="微軟正黑體" panose="020B0604030504040204" pitchFamily="34" charset="-120"/>
                <a:cs typeface="Microsoft JhengHei"/>
                <a:sym typeface="Microsoft JhengHei"/>
              </a:rPr>
              <a:t>隱私權、受保護權</a:t>
            </a:r>
            <a:endParaRPr lang="en-US" altLang="zh-TW" sz="1200" b="1" dirty="0">
              <a:solidFill>
                <a:schemeClr val="lt1"/>
              </a:solidFill>
              <a:latin typeface="微軟正黑體" panose="020B0604030504040204" pitchFamily="34" charset="-120"/>
              <a:ea typeface="微軟正黑體" panose="020B0604030504040204" pitchFamily="34" charset="-120"/>
              <a:cs typeface="Microsoft JhengHei"/>
              <a:sym typeface="Microsoft JhengHe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選擇的理由</a:t>
            </a:r>
            <a:r>
              <a:rPr lang="zh-TW" altLang="en-US"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0" dirty="0">
                <a:solidFill>
                  <a:srgbClr val="FF0000"/>
                </a:solidFill>
                <a:latin typeface="微軟正黑體" panose="020B0604030504040204" pitchFamily="34" charset="-120"/>
                <a:ea typeface="微軟正黑體" panose="020B0604030504040204" pitchFamily="34" charset="-120"/>
                <a:cs typeface="Microsoft JhengHei"/>
                <a:sym typeface="Calibri"/>
              </a:rPr>
              <a:t>兒童的隱私安全很重要，不可以被人惡意逼迫或破壞。</a:t>
            </a:r>
            <a:r>
              <a:rPr lang="zh-TW" altLang="en-US" sz="1200" b="0" dirty="0">
                <a:solidFill>
                  <a:srgbClr val="232A31"/>
                </a:solidFill>
                <a:latin typeface="微軟正黑體" panose="020B0604030504040204" pitchFamily="34" charset="-120"/>
                <a:ea typeface="微軟正黑體" panose="020B0604030504040204" pitchFamily="34" charset="-120"/>
              </a:rPr>
              <a:t>隨便給別人私密照片、</a:t>
            </a:r>
            <a:r>
              <a:rPr lang="zh-TW" altLang="en-US" sz="1200" b="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洩漏個人資料</a:t>
            </a:r>
            <a:r>
              <a:rPr lang="zh-TW" altLang="en-US" sz="1200" b="0" dirty="0">
                <a:solidFill>
                  <a:srgbClr val="232A31"/>
                </a:solidFill>
                <a:latin typeface="微軟正黑體" panose="020B0604030504040204" pitchFamily="34" charset="-120"/>
                <a:ea typeface="微軟正黑體" panose="020B0604030504040204" pitchFamily="34" charset="-120"/>
              </a:rPr>
              <a:t>會被不當使用、威脅</a:t>
            </a:r>
            <a:r>
              <a:rPr lang="zh-TW" altLang="en-US" sz="1200" b="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1200" b="0" dirty="0">
                <a:solidFill>
                  <a:srgbClr val="232A31"/>
                </a:solidFill>
                <a:latin typeface="微軟正黑體" panose="020B0604030504040204" pitchFamily="34" charset="-120"/>
                <a:ea typeface="微軟正黑體" panose="020B0604030504040204" pitchFamily="34" charset="-120"/>
              </a:rPr>
              <a:t>網路交友，會碰到壞人；隱瞞家人，跟不認識的網友交往可能被誘拐或詐騙。</a:t>
            </a:r>
            <a:endParaRPr lang="en-US" altLang="zh-TW" sz="1200" b="0" dirty="0">
              <a:solidFill>
                <a:srgbClr val="232A31"/>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sz="1200" b="0" dirty="0">
              <a:solidFill>
                <a:srgbClr val="232A31"/>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0" dirty="0">
                <a:solidFill>
                  <a:srgbClr val="FF0000"/>
                </a:solidFill>
                <a:latin typeface="微軟正黑體" panose="020B0604030504040204" pitchFamily="34" charset="-120"/>
                <a:ea typeface="微軟正黑體" panose="020B0604030504040204" pitchFamily="34" charset="-120"/>
              </a:rPr>
              <a:t>應該怎麼做</a:t>
            </a:r>
            <a:r>
              <a:rPr lang="en-US" altLang="zh-TW" sz="1200" b="0" dirty="0">
                <a:solidFill>
                  <a:srgbClr val="FF0000"/>
                </a:solidFill>
                <a:latin typeface="微軟正黑體" panose="020B0604030504040204" pitchFamily="34" charset="-120"/>
                <a:ea typeface="微軟正黑體" panose="020B0604030504040204" pitchFamily="34" charset="-120"/>
              </a:rPr>
              <a:t>(</a:t>
            </a:r>
            <a:r>
              <a:rPr lang="zh-TW" altLang="en-US" sz="12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rPr>
              <a:t>做法</a:t>
            </a:r>
            <a:r>
              <a:rPr lang="en-US" altLang="zh-TW" sz="1200" b="0" dirty="0">
                <a:solidFill>
                  <a:srgbClr val="FF0000"/>
                </a:solidFill>
                <a:latin typeface="微軟正黑體" panose="020B0604030504040204" pitchFamily="34" charset="-120"/>
                <a:ea typeface="微軟正黑體" panose="020B0604030504040204" pitchFamily="34" charset="-120"/>
              </a:rPr>
              <a:t>)</a:t>
            </a:r>
            <a:r>
              <a:rPr lang="zh-TW" altLang="en-US" b="0" dirty="0">
                <a:solidFill>
                  <a:srgbClr val="FF0000"/>
                </a:solidFill>
                <a:latin typeface="微軟正黑體" panose="020B0604030504040204" pitchFamily="34" charset="-120"/>
                <a:ea typeface="微軟正黑體" panose="020B0604030504040204" pitchFamily="34" charset="-120"/>
              </a:rPr>
              <a:t>：不隨意在網路和陌生人聊天</a:t>
            </a:r>
            <a:r>
              <a:rPr lang="zh-TW" altLang="en-US" sz="1200" b="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，保管好個人資料，不給他人照片或私密資料</a:t>
            </a:r>
            <a:r>
              <a:rPr lang="zh-TW" altLang="en-US" b="0" dirty="0">
                <a:solidFill>
                  <a:srgbClr val="FF0000"/>
                </a:solidFill>
                <a:latin typeface="微軟正黑體" panose="020B0604030504040204" pitchFamily="34" charset="-120"/>
                <a:ea typeface="微軟正黑體" panose="020B0604030504040204" pitchFamily="34" charset="-120"/>
              </a:rPr>
              <a:t>。兒童需要保護，自己的朋友應該公開透明，要介紹給家人認識。有奇怪、不舒服的感受時，立刻尋求家人和師長的協助。</a:t>
            </a:r>
          </a:p>
        </p:txBody>
      </p:sp>
      <p:sp>
        <p:nvSpPr>
          <p:cNvPr id="741" name="Google Shape;741;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8" name="Google Shape;72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0" dirty="0">
                <a:latin typeface="微軟正黑體" panose="020B0604030504040204" pitchFamily="34" charset="-120"/>
                <a:ea typeface="微軟正黑體" panose="020B0604030504040204" pitchFamily="34" charset="-120"/>
              </a:rPr>
              <a:t>教學指引和補充資料：</a:t>
            </a:r>
            <a:r>
              <a:rPr lang="en-US" altLang="zh-TW"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P11-P16</a:t>
            </a:r>
            <a:r>
              <a:rPr lang="zh-TW" altLang="zh-TW"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 </a:t>
            </a:r>
            <a:r>
              <a:rPr lang="en-US" altLang="zh-TW" dirty="0">
                <a:latin typeface="微軟正黑體" panose="020B0604030504040204" pitchFamily="34" charset="-120"/>
                <a:ea typeface="微軟正黑體" panose="020B0604030504040204" pitchFamily="34" charset="-120"/>
              </a:rPr>
              <a:t>(15</a:t>
            </a:r>
            <a:r>
              <a:rPr lang="zh-TW" altLang="en-US" dirty="0">
                <a:latin typeface="微軟正黑體" panose="020B0604030504040204" pitchFamily="34" charset="-120"/>
                <a:ea typeface="微軟正黑體" panose="020B0604030504040204" pitchFamily="34" charset="-120"/>
              </a:rPr>
              <a:t>分鐘</a:t>
            </a:r>
            <a:r>
              <a:rPr lang="en-US" altLang="zh-TW" dirty="0">
                <a:latin typeface="微軟正黑體" panose="020B0604030504040204" pitchFamily="34" charset="-120"/>
                <a:ea typeface="微軟正黑體" panose="020B0604030504040204" pitchFamily="34" charset="-120"/>
              </a:rPr>
              <a:t>)</a:t>
            </a: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0" dirty="0">
                <a:latin typeface="微軟正黑體" panose="020B0604030504040204" pitchFamily="34" charset="-120"/>
                <a:ea typeface="微軟正黑體" panose="020B0604030504040204" pitchFamily="34" charset="-120"/>
              </a:rPr>
              <a:t>此頁重點在凸顯學習目標</a:t>
            </a:r>
            <a:r>
              <a:rPr lang="en-US" altLang="zh-TW" b="0" dirty="0">
                <a:latin typeface="微軟正黑體" panose="020B0604030504040204" pitchFamily="34" charset="-120"/>
                <a:ea typeface="微軟正黑體" panose="020B0604030504040204" pitchFamily="34" charset="-120"/>
              </a:rPr>
              <a:t>2</a:t>
            </a:r>
            <a:r>
              <a:rPr lang="zh-TW" altLang="en-US" b="0" dirty="0">
                <a:latin typeface="微軟正黑體" panose="020B0604030504040204" pitchFamily="34" charset="-120"/>
                <a:ea typeface="微軟正黑體" panose="020B0604030504040204" pitchFamily="34" charset="-120"/>
              </a:rPr>
              <a:t>：</a:t>
            </a:r>
            <a:r>
              <a:rPr lang="zh-TW" altLang="en-US" sz="1200" b="0" u="none" strike="noStrike" cap="none" dirty="0">
                <a:solidFill>
                  <a:srgbClr val="FF0000"/>
                </a:solidFill>
                <a:latin typeface="微軟正黑體" panose="020B0604030504040204" pitchFamily="34" charset="-120"/>
                <a:ea typeface="微軟正黑體" panose="020B0604030504040204" pitchFamily="34" charset="-120"/>
                <a:cs typeface="Arial"/>
                <a:sym typeface="Arial"/>
              </a:rPr>
              <a:t>理解</a:t>
            </a:r>
            <a:r>
              <a:rPr lang="zh-TW" altLang="en-US"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rPr>
              <a:t>兒童權利公約對網路生活人權的保障。</a:t>
            </a:r>
            <a:endParaRPr lang="en-US" altLang="zh-TW"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altLang="zh-TW"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提醒</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sz="1200" b="1"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：案例</a:t>
            </a:r>
            <a:r>
              <a:rPr lang="zh-TW" altLang="en-US" b="1" dirty="0">
                <a:solidFill>
                  <a:srgbClr val="C00000"/>
                </a:solidFill>
                <a:latin typeface="微軟正黑體" panose="020B0604030504040204" pitchFamily="34" charset="-120"/>
                <a:ea typeface="微軟正黑體" panose="020B0604030504040204" pitchFamily="34" charset="-120"/>
              </a:rPr>
              <a:t>視教學時間調整，</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P14</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教師舉例說明後，</a:t>
            </a:r>
            <a:r>
              <a:rPr lang="zh-TW" altLang="en-US" b="1" dirty="0">
                <a:solidFill>
                  <a:srgbClr val="C00000"/>
                </a:solidFill>
                <a:latin typeface="微軟正黑體" panose="020B0604030504040204" pitchFamily="34" charset="-120"/>
                <a:ea typeface="微軟正黑體" panose="020B0604030504040204" pitchFamily="34" charset="-120"/>
              </a:rPr>
              <a:t>視現場情況，教師可選擇</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簡報</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P15</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P16</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中的</a:t>
            </a:r>
            <a:r>
              <a:rPr lang="en-US" altLang="zh-TW" b="1" dirty="0">
                <a:solidFill>
                  <a:srgbClr val="C00000"/>
                </a:solidFill>
                <a:latin typeface="微軟正黑體" panose="020B0604030504040204" pitchFamily="34" charset="-120"/>
                <a:ea typeface="微軟正黑體" panose="020B0604030504040204" pitchFamily="34" charset="-120"/>
              </a:rPr>
              <a:t>1~2</a:t>
            </a:r>
            <a:r>
              <a:rPr lang="zh-TW" altLang="en-US" b="1" dirty="0">
                <a:solidFill>
                  <a:srgbClr val="C00000"/>
                </a:solidFill>
                <a:latin typeface="微軟正黑體" panose="020B0604030504040204" pitchFamily="34" charset="-120"/>
                <a:ea typeface="微軟正黑體" panose="020B0604030504040204" pitchFamily="34" charset="-120"/>
              </a:rPr>
              <a:t>則新聞讓學生充分討論。</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時間不足時，二擇一即可</a:t>
            </a:r>
            <a:r>
              <a:rPr lang="en-US" altLang="zh-TW" b="1" dirty="0">
                <a:solidFill>
                  <a:srgbClr val="C00000"/>
                </a:solidFill>
                <a:latin typeface="微軟正黑體" panose="020B0604030504040204" pitchFamily="34" charset="-120"/>
                <a:ea typeface="微軟正黑體" panose="020B0604030504040204" pitchFamily="34" charset="-120"/>
              </a:rPr>
              <a:t>)</a:t>
            </a:r>
            <a:endParaRPr lang="zh-TW" altLang="en-US" sz="1200" b="0" u="none" strike="noStrike" cap="none" dirty="0">
              <a:solidFill>
                <a:schemeClr val="tx1"/>
              </a:solidFill>
              <a:latin typeface="微軟正黑體" panose="020B0604030504040204" pitchFamily="34" charset="-120"/>
              <a:ea typeface="微軟正黑體" panose="020B0604030504040204" pitchFamily="34" charset="-12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b="0" dirty="0">
              <a:solidFill>
                <a:srgbClr val="C0000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b="0" dirty="0">
                <a:solidFill>
                  <a:srgbClr val="C00000"/>
                </a:solidFill>
                <a:latin typeface="微軟正黑體" panose="020B0604030504040204" pitchFamily="34" charset="-120"/>
                <a:ea typeface="微軟正黑體" panose="020B0604030504040204" pitchFamily="34" charset="-120"/>
              </a:rPr>
              <a:t>※</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P14</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教師舉例說明後，配合簡報</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P16</a:t>
            </a:r>
            <a:r>
              <a:rPr lang="zh-TW" altLang="en-US" b="0" dirty="0">
                <a:solidFill>
                  <a:srgbClr val="C00000"/>
                </a:solidFill>
                <a:latin typeface="微軟正黑體" panose="020B0604030504040204" pitchFamily="34" charset="-120"/>
                <a:ea typeface="微軟正黑體" panose="020B0604030504040204" pitchFamily="34" charset="-120"/>
              </a:rPr>
              <a:t>請</a:t>
            </a:r>
            <a:r>
              <a:rPr lang="zh-TW" altLang="zh-TW" b="0" dirty="0">
                <a:solidFill>
                  <a:srgbClr val="C00000"/>
                </a:solidFill>
                <a:latin typeface="微軟正黑體" panose="020B0604030504040204" pitchFamily="34" charset="-120"/>
                <a:ea typeface="微軟正黑體" panose="020B0604030504040204" pitchFamily="34" charset="-120"/>
              </a:rPr>
              <a:t>學生</a:t>
            </a:r>
            <a:r>
              <a:rPr lang="zh-TW" altLang="en-US" sz="1200" b="0"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討論後，推派代表發表</a:t>
            </a:r>
            <a:r>
              <a:rPr lang="en-US" altLang="zh-TW" sz="1200" b="0"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a:t>
            </a:r>
            <a:r>
              <a:rPr lang="zh-TW" altLang="en-US" sz="1200" b="0"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事件</a:t>
            </a:r>
            <a:r>
              <a:rPr lang="zh-TW" altLang="en-US" b="0" dirty="0">
                <a:solidFill>
                  <a:srgbClr val="C00000"/>
                </a:solidFill>
                <a:latin typeface="微軟正黑體" panose="020B0604030504040204" pitchFamily="34" charset="-120"/>
                <a:ea typeface="微軟正黑體" panose="020B0604030504040204" pitchFamily="34" charset="-120"/>
              </a:rPr>
              <a:t>三</a:t>
            </a:r>
            <a:r>
              <a:rPr lang="en-US" altLang="zh-TW" b="0" dirty="0">
                <a:solidFill>
                  <a:srgbClr val="C00000"/>
                </a:solidFill>
                <a:latin typeface="微軟正黑體" panose="020B0604030504040204" pitchFamily="34" charset="-120"/>
                <a:ea typeface="微軟正黑體" panose="020B0604030504040204" pitchFamily="34" charset="-120"/>
              </a:rPr>
              <a:t>) </a:t>
            </a:r>
            <a:r>
              <a:rPr lang="zh-TW" altLang="en-US" b="0" dirty="0">
                <a:solidFill>
                  <a:srgbClr val="C00000"/>
                </a:solidFill>
                <a:latin typeface="微軟正黑體" panose="020B0604030504040204" pitchFamily="34" charset="-120"/>
                <a:ea typeface="微軟正黑體" panose="020B0604030504040204" pitchFamily="34" charset="-120"/>
              </a:rPr>
              <a:t>小組討論結果和意見</a:t>
            </a:r>
            <a:r>
              <a:rPr lang="zh-TW" altLang="zh-TW" b="0" dirty="0">
                <a:solidFill>
                  <a:srgbClr val="C00000"/>
                </a:solidFill>
                <a:latin typeface="微軟正黑體" panose="020B0604030504040204" pitchFamily="34" charset="-120"/>
                <a:ea typeface="微軟正黑體" panose="020B0604030504040204" pitchFamily="34" charset="-120"/>
              </a:rPr>
              <a:t>。</a:t>
            </a:r>
            <a:endParaRPr lang="en-US" altLang="zh-TW" b="0" dirty="0">
              <a:solidFill>
                <a:srgbClr val="C0000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b="0" dirty="0">
              <a:solidFill>
                <a:srgbClr val="C00000"/>
              </a:solidFill>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r>
              <a:rPr lang="en-US" altLang="zh-TW" b="0" dirty="0">
                <a:latin typeface="微軟正黑體" panose="020B0604030504040204" pitchFamily="34" charset="-120"/>
                <a:ea typeface="微軟正黑體" panose="020B0604030504040204" pitchFamily="34" charset="-120"/>
              </a:rPr>
              <a:t>1.</a:t>
            </a:r>
            <a:r>
              <a:rPr lang="zh-TW" altLang="en-US" b="0" dirty="0">
                <a:latin typeface="微軟正黑體" panose="020B0604030504040204" pitchFamily="34" charset="-120"/>
                <a:ea typeface="微軟正黑體" panose="020B0604030504040204" pitchFamily="34" charset="-120"/>
              </a:rPr>
              <a:t>請學生先回顧新聞三的事件情節和影響，小組討論應保障的權利</a:t>
            </a:r>
            <a:r>
              <a:rPr lang="zh-TW" altLang="en-US" sz="1200" b="0" dirty="0">
                <a:latin typeface="微軟正黑體" panose="020B0604030504040204" pitchFamily="34" charset="-120"/>
                <a:ea typeface="微軟正黑體" panose="020B0604030504040204" pitchFamily="34" charset="-120"/>
                <a:sym typeface="Microsoft JhengHei"/>
              </a:rPr>
              <a:t>名稱、</a:t>
            </a:r>
            <a:r>
              <a:rPr lang="zh-TW" altLang="en-US" sz="1200" b="0"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理由，和應該怎麼做</a:t>
            </a:r>
            <a:r>
              <a:rPr lang="en-US" altLang="zh-TW" sz="1200" b="0"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0"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做法</a:t>
            </a:r>
            <a:r>
              <a:rPr lang="en-US" altLang="zh-TW" sz="1200" b="0"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0"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a:t>
            </a:r>
            <a:endParaRPr lang="en-US" altLang="zh-TW" b="0" dirty="0">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r>
              <a:rPr lang="en-US" altLang="zh-TW" b="0" dirty="0">
                <a:latin typeface="微軟正黑體" panose="020B0604030504040204" pitchFamily="34" charset="-120"/>
                <a:ea typeface="微軟正黑體" panose="020B0604030504040204" pitchFamily="34" charset="-120"/>
              </a:rPr>
              <a:t>2.</a:t>
            </a:r>
            <a:r>
              <a:rPr lang="zh-TW" altLang="en-US" b="0" dirty="0">
                <a:latin typeface="微軟正黑體" panose="020B0604030504040204" pitchFamily="34" charset="-120"/>
                <a:ea typeface="微軟正黑體" panose="020B0604030504040204" pitchFamily="34" charset="-120"/>
              </a:rPr>
              <a:t>請學生舉手發表討論結果</a:t>
            </a:r>
            <a:r>
              <a:rPr lang="zh-TW" altLang="en-US" b="0" dirty="0" smtClean="0">
                <a:latin typeface="微軟正黑體" panose="020B0604030504040204" pitchFamily="34" charset="-120"/>
                <a:ea typeface="微軟正黑體" panose="020B0604030504040204" pitchFamily="34" charset="-120"/>
              </a:rPr>
              <a:t>。</a:t>
            </a:r>
            <a:endParaRPr lang="en-US" altLang="zh-TW" b="0" dirty="0" smtClean="0">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r>
              <a:rPr lang="en-US" altLang="zh-TW" b="0" dirty="0" smtClean="0">
                <a:latin typeface="微軟正黑體" panose="020B0604030504040204" pitchFamily="34" charset="-120"/>
                <a:ea typeface="微軟正黑體" panose="020B0604030504040204" pitchFamily="34" charset="-120"/>
              </a:rPr>
              <a:t>3.</a:t>
            </a:r>
            <a:r>
              <a:rPr lang="zh-TW" altLang="en-US" b="0" dirty="0" smtClean="0">
                <a:latin typeface="微軟正黑體" panose="020B0604030504040204" pitchFamily="34" charset="-120"/>
                <a:ea typeface="微軟正黑體" panose="020B0604030504040204" pitchFamily="34" charset="-120"/>
              </a:rPr>
              <a:t>教師小結：</a:t>
            </a:r>
            <a:r>
              <a:rPr lang="zh-TW" altLang="zh-TW" sz="1200" b="0" i="0" u="none" strike="noStrike" cap="none" dirty="0" smtClean="0">
                <a:solidFill>
                  <a:schemeClr val="dk1"/>
                </a:solidFill>
                <a:effectLst/>
                <a:latin typeface="Calibri"/>
                <a:ea typeface="Calibri"/>
                <a:cs typeface="Calibri"/>
                <a:sym typeface="Calibri"/>
              </a:rPr>
              <a:t>歸納小組發表結果，讓學生</a:t>
            </a:r>
            <a:r>
              <a:rPr lang="zh-HK" altLang="zh-TW" sz="1200" b="0" i="0" u="none" strike="noStrike" cap="none" dirty="0" smtClean="0">
                <a:solidFill>
                  <a:schemeClr val="dk1"/>
                </a:solidFill>
                <a:effectLst/>
                <a:latin typeface="Calibri"/>
                <a:ea typeface="Calibri"/>
                <a:cs typeface="Calibri"/>
                <a:sym typeface="Calibri"/>
              </a:rPr>
              <a:t>理解</a:t>
            </a:r>
            <a:r>
              <a:rPr lang="zh-TW" altLang="zh-TW" sz="1200" b="0" i="0" u="none" strike="noStrike" cap="none" dirty="0" smtClean="0">
                <a:solidFill>
                  <a:schemeClr val="dk1"/>
                </a:solidFill>
                <a:effectLst/>
                <a:latin typeface="Calibri"/>
                <a:ea typeface="Calibri"/>
                <a:cs typeface="Calibri"/>
                <a:sym typeface="Calibri"/>
              </a:rPr>
              <a:t>在</a:t>
            </a:r>
            <a:r>
              <a:rPr lang="zh-HK" altLang="zh-TW" sz="1200" b="0" i="0" u="none" strike="noStrike" cap="none" dirty="0" smtClean="0">
                <a:solidFill>
                  <a:schemeClr val="dk1"/>
                </a:solidFill>
                <a:effectLst/>
                <a:latin typeface="Calibri"/>
                <a:ea typeface="Calibri"/>
                <a:cs typeface="Calibri"/>
                <a:sym typeface="Calibri"/>
              </a:rPr>
              <a:t>網路生活</a:t>
            </a:r>
            <a:r>
              <a:rPr lang="zh-TW" altLang="zh-TW" sz="1200" b="0" i="0" u="none" strike="noStrike" cap="none" dirty="0" smtClean="0">
                <a:solidFill>
                  <a:schemeClr val="dk1"/>
                </a:solidFill>
                <a:effectLst/>
                <a:latin typeface="Calibri"/>
                <a:ea typeface="Calibri"/>
                <a:cs typeface="Calibri"/>
                <a:sym typeface="Calibri"/>
              </a:rPr>
              <a:t>中</a:t>
            </a:r>
            <a:r>
              <a:rPr lang="zh-HK" altLang="zh-TW" sz="1200" b="0" i="0" u="none" strike="noStrike" cap="none" smtClean="0">
                <a:solidFill>
                  <a:schemeClr val="dk1"/>
                </a:solidFill>
                <a:effectLst/>
                <a:latin typeface="Calibri"/>
                <a:ea typeface="Calibri"/>
                <a:cs typeface="Calibri"/>
                <a:sym typeface="Calibri"/>
              </a:rPr>
              <a:t>兒童權利公約對人權的保障。</a:t>
            </a:r>
            <a:endParaRPr lang="en-US" altLang="zh-TW" b="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b="0" dirty="0">
                <a:latin typeface="微軟正黑體" panose="020B0604030504040204" pitchFamily="34" charset="-120"/>
                <a:ea typeface="微軟正黑體" panose="020B0604030504040204" pitchFamily="34" charset="-120"/>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0" cap="none" dirty="0">
                <a:solidFill>
                  <a:srgbClr val="002060"/>
                </a:solidFill>
                <a:latin typeface="微軟正黑體" panose="020B0604030504040204" pitchFamily="34" charset="-120"/>
                <a:ea typeface="微軟正黑體" panose="020B0604030504040204" pitchFamily="34" charset="-120"/>
                <a:cs typeface="Microsoft JhengHei"/>
                <a:sym typeface="Microsoft JhengHei"/>
              </a:rPr>
              <a:t>網路生活新聞三  </a:t>
            </a:r>
            <a:r>
              <a:rPr lang="zh-TW" altLang="en-US" b="0" dirty="0">
                <a:solidFill>
                  <a:srgbClr val="0070C0"/>
                </a:solidFill>
                <a:latin typeface="微軟正黑體" panose="020B0604030504040204" pitchFamily="34" charset="-120"/>
                <a:ea typeface="微軟正黑體" panose="020B0604030504040204" pitchFamily="34" charset="-120"/>
                <a:cs typeface="Microsoft JhengHei"/>
                <a:sym typeface="Microsoft JhengHei"/>
              </a:rPr>
              <a:t>手機滑不停的</a:t>
            </a:r>
            <a:r>
              <a:rPr lang="zh-TW" altLang="en-US" b="0" u="sng" dirty="0">
                <a:solidFill>
                  <a:srgbClr val="0070C0"/>
                </a:solidFill>
                <a:latin typeface="微軟正黑體" panose="020B0604030504040204" pitchFamily="34" charset="-120"/>
                <a:ea typeface="微軟正黑體" panose="020B0604030504040204" pitchFamily="34" charset="-120"/>
                <a:cs typeface="Microsoft JhengHei"/>
                <a:sym typeface="Microsoft JhengHei"/>
              </a:rPr>
              <a:t>小安</a:t>
            </a:r>
            <a:endParaRPr lang="en-US" altLang="zh-TW" b="0" u="sng" dirty="0">
              <a:solidFill>
                <a:srgbClr val="0070C0"/>
              </a:solidFill>
              <a:latin typeface="微軟正黑體" panose="020B0604030504040204" pitchFamily="34" charset="-120"/>
              <a:ea typeface="微軟正黑體" panose="020B0604030504040204" pitchFamily="34" charset="-120"/>
              <a:cs typeface="Microsoft JhengHei"/>
              <a:sym typeface="Microsoft JhengHei"/>
            </a:endParaRPr>
          </a:p>
          <a:p>
            <a:pPr marL="0" lvl="0" indent="0">
              <a:lnSpc>
                <a:spcPct val="100000"/>
              </a:lnSpc>
              <a:spcBef>
                <a:spcPts val="2000"/>
              </a:spcBef>
              <a:spcAft>
                <a:spcPts val="600"/>
              </a:spcAft>
            </a:pPr>
            <a:r>
              <a:rPr lang="zh-TW" altLang="en-US" sz="1200" b="1"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事件情節</a:t>
            </a:r>
            <a:r>
              <a:rPr lang="zh-TW" altLang="en-US"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0" i="0" u="sng" strike="noStrike" cap="none"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sym typeface="Arial"/>
              </a:rPr>
              <a:t>小安</a:t>
            </a:r>
            <a:r>
              <a:rPr lang="zh-TW" altLang="en-US" sz="1200" b="0" i="0" u="none" strike="noStrike" cap="none"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sym typeface="Arial"/>
              </a:rPr>
              <a:t>愛滑手機</a:t>
            </a:r>
            <a:r>
              <a:rPr lang="zh-TW" altLang="zh-TW" sz="1200" b="0" i="0" u="none" strike="noStrike" cap="none"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sym typeface="Arial"/>
              </a:rPr>
              <a:t>，</a:t>
            </a:r>
            <a:r>
              <a:rPr lang="zh-TW" altLang="en-US" sz="1200" b="0" i="0" u="none" strike="noStrike" cap="none"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sym typeface="Arial"/>
              </a:rPr>
              <a:t>只要有機會，他就會</a:t>
            </a:r>
            <a:r>
              <a:rPr lang="zh-TW" altLang="zh-TW" sz="1200" b="0" i="0" u="none" strike="noStrike" cap="none"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sym typeface="Arial"/>
              </a:rPr>
              <a:t>一直滑，</a:t>
            </a:r>
            <a:r>
              <a:rPr lang="zh-TW" altLang="en-US" sz="1200" b="0" i="0" u="none" strike="noStrike" cap="none"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sym typeface="Arial"/>
              </a:rPr>
              <a:t>總是</a:t>
            </a:r>
            <a:r>
              <a:rPr lang="zh-TW" altLang="zh-TW" sz="1200" b="0" i="0" u="none" strike="noStrike" cap="none"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sym typeface="Arial"/>
              </a:rPr>
              <a:t>停不下來。</a:t>
            </a:r>
            <a:endParaRPr lang="en-US" altLang="zh-TW" sz="1200" b="0" i="0" u="none" strike="noStrike" cap="none" dirty="0">
              <a:solidFill>
                <a:srgbClr val="002060"/>
              </a:solidFill>
              <a:latin typeface="微軟正黑體" panose="020B0604030504040204" pitchFamily="34" charset="-120"/>
              <a:ea typeface="微軟正黑體" panose="020B0604030504040204" pitchFamily="34" charset="-120"/>
              <a:sym typeface="Arial"/>
            </a:endParaRPr>
          </a:p>
          <a:p>
            <a:pPr marL="0" marR="0" lvl="0" indent="0" algn="l" defTabSz="914400" rtl="0" eaLnBrk="1" fontAlgn="auto" latinLnBrk="0" hangingPunct="1">
              <a:lnSpc>
                <a:spcPct val="100000"/>
              </a:lnSpc>
              <a:spcBef>
                <a:spcPts val="600"/>
              </a:spcBef>
              <a:spcAft>
                <a:spcPts val="600"/>
              </a:spcAft>
              <a:buClr>
                <a:srgbClr val="000000"/>
              </a:buClr>
              <a:buSzTx/>
              <a:buFont typeface="Arial"/>
              <a:buNone/>
              <a:tabLst/>
              <a:defRPr/>
            </a:pPr>
            <a:r>
              <a:rPr lang="zh-TW" altLang="en-US" sz="1200" b="1"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影響</a:t>
            </a:r>
            <a:r>
              <a:rPr lang="zh-TW" altLang="en-US"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0" dirty="0">
                <a:solidFill>
                  <a:srgbClr val="993300"/>
                </a:solidFill>
                <a:latin typeface="微軟正黑體" panose="020B0604030504040204" pitchFamily="34" charset="-120"/>
                <a:ea typeface="微軟正黑體" panose="020B0604030504040204" pitchFamily="34" charset="-120"/>
              </a:rPr>
              <a:t>沒時間好好念書和睡覺，課業成績和視力健康都變差。</a:t>
            </a:r>
          </a:p>
          <a:p>
            <a:pPr marL="0" indent="0">
              <a:lnSpc>
                <a:spcPct val="100000"/>
              </a:lnSpc>
              <a:spcBef>
                <a:spcPts val="0"/>
              </a:spcBef>
            </a:pPr>
            <a:endParaRPr lang="en-US" altLang="zh-TW"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3.</a:t>
            </a:r>
            <a:r>
              <a:rPr lang="zh-TW" altLang="en-US"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參考答案：</a:t>
            </a:r>
            <a:endParaRPr lang="en-US" altLang="zh-TW" b="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應保障的權利</a:t>
            </a:r>
            <a:r>
              <a:rPr lang="zh-TW" altLang="en-US"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1" dirty="0">
                <a:solidFill>
                  <a:srgbClr val="FF0000"/>
                </a:solidFill>
                <a:latin typeface="微軟正黑體" panose="020B0604030504040204" pitchFamily="34" charset="-120"/>
                <a:ea typeface="微軟正黑體" panose="020B0604030504040204" pitchFamily="34" charset="-120"/>
                <a:cs typeface="Microsoft JhengHei"/>
                <a:sym typeface="Microsoft JhengHei"/>
              </a:rPr>
              <a:t>受保護權、健康照護權</a:t>
            </a:r>
            <a:endParaRPr lang="en-US" altLang="zh-TW" sz="1200" b="1" dirty="0">
              <a:solidFill>
                <a:srgbClr val="FF0000"/>
              </a:solidFill>
              <a:latin typeface="微軟正黑體" panose="020B0604030504040204" pitchFamily="34" charset="-120"/>
              <a:ea typeface="微軟正黑體" panose="020B0604030504040204" pitchFamily="34" charset="-120"/>
              <a:cs typeface="Microsoft JhengHei"/>
              <a:sym typeface="Microsoft JhengHe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選擇的理由</a:t>
            </a:r>
            <a:r>
              <a:rPr lang="zh-TW" altLang="en-US"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200" b="0" dirty="0">
                <a:solidFill>
                  <a:srgbClr val="FF0000"/>
                </a:solidFill>
                <a:latin typeface="微軟正黑體" panose="020B0604030504040204" pitchFamily="34" charset="-120"/>
                <a:ea typeface="微軟正黑體" panose="020B0604030504040204" pitchFamily="34" charset="-120"/>
                <a:cs typeface="Microsoft JhengHei"/>
                <a:sym typeface="Calibri"/>
              </a:rPr>
              <a:t>兒童</a:t>
            </a:r>
            <a:r>
              <a:rPr lang="zh-TW" altLang="en-US" sz="1200" b="0" dirty="0">
                <a:solidFill>
                  <a:srgbClr val="FF0000"/>
                </a:solidFill>
                <a:latin typeface="微軟正黑體" panose="020B0604030504040204" pitchFamily="34" charset="-120"/>
                <a:ea typeface="微軟正黑體" panose="020B0604030504040204" pitchFamily="34" charset="-120"/>
                <a:cs typeface="Microsoft JhengHei"/>
                <a:sym typeface="Microsoft JhengHei"/>
              </a:rPr>
              <a:t>需要被保護、被</a:t>
            </a:r>
            <a:r>
              <a:rPr lang="zh-TW" altLang="en-US" sz="1200" b="0" dirty="0">
                <a:solidFill>
                  <a:srgbClr val="FF0000"/>
                </a:solidFill>
                <a:latin typeface="微軟正黑體" panose="020B0604030504040204" pitchFamily="34" charset="-120"/>
                <a:ea typeface="微軟正黑體" panose="020B0604030504040204" pitchFamily="34" charset="-120"/>
                <a:cs typeface="Microsoft JhengHei"/>
                <a:sym typeface="Calibri"/>
              </a:rPr>
              <a:t>照顧，才能健康的長大。</a:t>
            </a:r>
            <a:r>
              <a:rPr lang="zh-TW" altLang="en-US" sz="1200" b="0" dirty="0">
                <a:solidFill>
                  <a:schemeClr val="lt1"/>
                </a:solidFill>
                <a:latin typeface="微軟正黑體" panose="020B0604030504040204" pitchFamily="34" charset="-120"/>
                <a:ea typeface="微軟正黑體" panose="020B0604030504040204" pitchFamily="34" charset="-120"/>
                <a:cs typeface="Microsoft JhengHei"/>
                <a:sym typeface="Microsoft JhengHei"/>
              </a:rPr>
              <a:t>一直划手機會</a:t>
            </a:r>
            <a:r>
              <a:rPr lang="zh-TW" altLang="en-US" sz="1200" b="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浪費時間，容易網路成癮；而且會傷害眼睛，視力不良。沒時間好好念書和睡覺，造成課業成績和視力健康都變差。一直跟不認識的網友聊天，可能遇到壞人，遭到誘拐或詐騙。</a:t>
            </a:r>
            <a:endParaRPr lang="en-US" altLang="zh-TW" sz="1200" b="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zh-TW" altLang="en-US" sz="1200" b="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0" dirty="0">
                <a:solidFill>
                  <a:srgbClr val="FF0000"/>
                </a:solidFill>
                <a:latin typeface="微軟正黑體" panose="020B0604030504040204" pitchFamily="34" charset="-120"/>
                <a:ea typeface="微軟正黑體" panose="020B0604030504040204" pitchFamily="34" charset="-120"/>
              </a:rPr>
              <a:t>應該怎麼做</a:t>
            </a:r>
            <a:r>
              <a:rPr lang="en-US" altLang="zh-TW" sz="1200" b="0" dirty="0">
                <a:solidFill>
                  <a:srgbClr val="FF0000"/>
                </a:solidFill>
                <a:latin typeface="微軟正黑體" panose="020B0604030504040204" pitchFamily="34" charset="-120"/>
                <a:ea typeface="微軟正黑體" panose="020B0604030504040204" pitchFamily="34" charset="-120"/>
              </a:rPr>
              <a:t>(</a:t>
            </a:r>
            <a:r>
              <a:rPr lang="zh-TW" altLang="en-US" sz="1200" b="1" dirty="0">
                <a:solidFill>
                  <a:srgbClr val="FF0000"/>
                </a:solidFill>
                <a:latin typeface="微軟正黑體" panose="020B0604030504040204" pitchFamily="34" charset="-120"/>
                <a:ea typeface="微軟正黑體" panose="020B0604030504040204" pitchFamily="34" charset="-120"/>
              </a:rPr>
              <a:t>做法</a:t>
            </a:r>
            <a:r>
              <a:rPr lang="en-US" altLang="zh-TW" sz="1200" b="0" dirty="0">
                <a:solidFill>
                  <a:srgbClr val="FF0000"/>
                </a:solidFill>
                <a:latin typeface="微軟正黑體" panose="020B0604030504040204" pitchFamily="34" charset="-120"/>
                <a:ea typeface="微軟正黑體" panose="020B0604030504040204" pitchFamily="34" charset="-120"/>
              </a:rPr>
              <a:t>)</a:t>
            </a:r>
            <a:r>
              <a:rPr lang="zh-TW" altLang="en-US" b="0" dirty="0">
                <a:solidFill>
                  <a:srgbClr val="FF0000"/>
                </a:solidFill>
                <a:latin typeface="微軟正黑體" panose="020B0604030504040204" pitchFamily="34" charset="-120"/>
                <a:ea typeface="微軟正黑體" panose="020B0604030504040204" pitchFamily="34" charset="-120"/>
              </a:rPr>
              <a:t>：和家人討論，好好</a:t>
            </a:r>
            <a:r>
              <a:rPr lang="zh-TW" altLang="en-US" sz="1200" b="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管理時間，先</a:t>
            </a:r>
            <a:r>
              <a:rPr lang="zh-TW" altLang="en-US" b="0" dirty="0">
                <a:solidFill>
                  <a:srgbClr val="FF0000"/>
                </a:solidFill>
                <a:latin typeface="微軟正黑體" panose="020B0604030504040204" pitchFamily="34" charset="-120"/>
                <a:ea typeface="微軟正黑體" panose="020B0604030504040204" pitchFamily="34" charset="-120"/>
              </a:rPr>
              <a:t>安排好</a:t>
            </a:r>
            <a:r>
              <a:rPr lang="zh-TW" altLang="en-US" sz="1200" b="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念書和睡覺的時間，有空時才</a:t>
            </a:r>
            <a:r>
              <a:rPr lang="zh-TW" altLang="en-US" b="0" dirty="0">
                <a:solidFill>
                  <a:srgbClr val="FF0000"/>
                </a:solidFill>
                <a:latin typeface="微軟正黑體" panose="020B0604030504040204" pitchFamily="34" charset="-120"/>
                <a:ea typeface="微軟正黑體" panose="020B0604030504040204" pitchFamily="34" charset="-120"/>
              </a:rPr>
              <a:t>使用手機玩遊戲，並謹守</a:t>
            </a:r>
            <a:r>
              <a:rPr lang="en-US" altLang="zh-TW" b="0" dirty="0">
                <a:solidFill>
                  <a:srgbClr val="FF0000"/>
                </a:solidFill>
                <a:latin typeface="微軟正黑體" panose="020B0604030504040204" pitchFamily="34" charset="-120"/>
                <a:ea typeface="微軟正黑體" panose="020B0604030504040204" pitchFamily="34" charset="-120"/>
              </a:rPr>
              <a:t>20</a:t>
            </a:r>
            <a:r>
              <a:rPr lang="zh-TW" altLang="en-US" b="0" dirty="0">
                <a:solidFill>
                  <a:srgbClr val="FF0000"/>
                </a:solidFill>
                <a:latin typeface="微軟正黑體" panose="020B0604030504040204" pitchFamily="34" charset="-120"/>
                <a:ea typeface="微軟正黑體" panose="020B0604030504040204" pitchFamily="34" charset="-120"/>
              </a:rPr>
              <a:t>分鐘休息</a:t>
            </a:r>
            <a:r>
              <a:rPr lang="en-US" altLang="zh-TW" b="0" dirty="0">
                <a:solidFill>
                  <a:srgbClr val="FF0000"/>
                </a:solidFill>
                <a:latin typeface="微軟正黑體" panose="020B0604030504040204" pitchFamily="34" charset="-120"/>
                <a:ea typeface="微軟正黑體" panose="020B0604030504040204" pitchFamily="34" charset="-120"/>
              </a:rPr>
              <a:t>10</a:t>
            </a:r>
            <a:r>
              <a:rPr lang="zh-TW" altLang="en-US" b="0" dirty="0">
                <a:solidFill>
                  <a:srgbClr val="FF0000"/>
                </a:solidFill>
                <a:latin typeface="微軟正黑體" panose="020B0604030504040204" pitchFamily="34" charset="-120"/>
                <a:ea typeface="微軟正黑體" panose="020B0604030504040204" pitchFamily="34" charset="-120"/>
              </a:rPr>
              <a:t>分鐘原則。</a:t>
            </a:r>
          </a:p>
        </p:txBody>
      </p:sp>
      <p:sp>
        <p:nvSpPr>
          <p:cNvPr id="729" name="Google Shape;72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16</a:t>
            </a:fld>
            <a:endParaRPr/>
          </a:p>
        </p:txBody>
      </p:sp>
    </p:spTree>
    <p:extLst>
      <p:ext uri="{BB962C8B-B14F-4D97-AF65-F5344CB8AC3E}">
        <p14:creationId xmlns:p14="http://schemas.microsoft.com/office/powerpoint/2010/main" val="3902864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2" name="Google Shape;78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zh-TW" altLang="en-US" b="0" dirty="0">
                <a:latin typeface="微軟正黑體" panose="020B0604030504040204" pitchFamily="34" charset="-120"/>
                <a:ea typeface="微軟正黑體" panose="020B0604030504040204" pitchFamily="34" charset="-120"/>
              </a:rPr>
              <a:t>教學指引和補充資料：</a:t>
            </a:r>
            <a:r>
              <a:rPr lang="en-US" altLang="zh-TW" b="0" dirty="0">
                <a:latin typeface="微軟正黑體" panose="020B0604030504040204" pitchFamily="34" charset="-120"/>
                <a:ea typeface="微軟正黑體" panose="020B0604030504040204" pitchFamily="34" charset="-120"/>
              </a:rPr>
              <a:t>P17-P18(2</a:t>
            </a:r>
            <a:r>
              <a:rPr lang="zh-TW" altLang="en-US" b="0" dirty="0">
                <a:latin typeface="微軟正黑體" panose="020B0604030504040204" pitchFamily="34" charset="-120"/>
                <a:ea typeface="微軟正黑體" panose="020B0604030504040204" pitchFamily="34" charset="-120"/>
              </a:rPr>
              <a:t>分鐘</a:t>
            </a:r>
            <a:r>
              <a:rPr lang="en-US" altLang="zh-TW" b="0" dirty="0">
                <a:latin typeface="微軟正黑體" panose="020B0604030504040204" pitchFamily="34" charset="-120"/>
                <a:ea typeface="微軟正黑體" panose="020B0604030504040204" pitchFamily="34" charset="-120"/>
              </a:rPr>
              <a:t>)</a:t>
            </a:r>
          </a:p>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zh-TW" altLang="en-US" b="0" dirty="0">
                <a:latin typeface="微軟正黑體" panose="020B0604030504040204" pitchFamily="34" charset="-120"/>
                <a:ea typeface="微軟正黑體" panose="020B0604030504040204" pitchFamily="34" charset="-120"/>
              </a:rPr>
              <a:t>此頁重點在凸顯</a:t>
            </a:r>
            <a:r>
              <a:rPr lang="zh-TW" altLang="en-US" sz="1200" b="0" u="none" strike="noStrike" cap="none" dirty="0">
                <a:latin typeface="微軟正黑體" panose="020B0604030504040204" pitchFamily="34" charset="-120"/>
                <a:ea typeface="微軟正黑體" panose="020B0604030504040204" pitchFamily="34" charset="-120"/>
                <a:cs typeface="Arial"/>
                <a:sym typeface="Arial"/>
              </a:rPr>
              <a:t>學習目標</a:t>
            </a:r>
            <a:r>
              <a:rPr lang="en-US" altLang="zh-TW" sz="1200" b="0" u="none" strike="noStrike" cap="none" dirty="0">
                <a:latin typeface="微軟正黑體" panose="020B0604030504040204" pitchFamily="34" charset="-120"/>
                <a:ea typeface="微軟正黑體" panose="020B0604030504040204" pitchFamily="34" charset="-120"/>
                <a:cs typeface="Arial"/>
                <a:sym typeface="Arial"/>
              </a:rPr>
              <a:t>3</a:t>
            </a:r>
            <a:r>
              <a:rPr lang="zh-TW" altLang="en-US" sz="1200" b="0" u="none" strike="noStrike" cap="none" dirty="0">
                <a:latin typeface="微軟正黑體" panose="020B0604030504040204" pitchFamily="34" charset="-120"/>
                <a:ea typeface="微軟正黑體" panose="020B0604030504040204" pitchFamily="34" charset="-120"/>
                <a:cs typeface="Arial"/>
                <a:sym typeface="Arial"/>
              </a:rPr>
              <a:t>：</a:t>
            </a:r>
            <a:r>
              <a:rPr lang="zh-TW" altLang="en-US" sz="1200" b="0" i="0" u="none" strike="noStrike" cap="none" dirty="0">
                <a:solidFill>
                  <a:srgbClr val="FF0000"/>
                </a:solidFill>
                <a:effectLst/>
                <a:latin typeface="微軟正黑體" panose="020B0604030504040204" pitchFamily="34" charset="-120"/>
                <a:ea typeface="微軟正黑體" panose="020B0604030504040204" pitchFamily="34" charset="-120"/>
                <a:cs typeface="Calibri"/>
                <a:sym typeface="Calibri"/>
              </a:rPr>
              <a:t>願意保護自己和他人網路生活的人權，並說出具體方法。</a:t>
            </a:r>
            <a:endParaRPr lang="en-US" altLang="zh-TW" b="0"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小結</a:t>
            </a:r>
            <a:r>
              <a:rPr lang="en-US" altLang="zh-TW" b="1" dirty="0">
                <a:latin typeface="微軟正黑體" panose="020B0604030504040204" pitchFamily="34" charset="-120"/>
                <a:ea typeface="微軟正黑體" panose="020B0604030504040204" pitchFamily="34" charset="-120"/>
              </a:rPr>
              <a:t>】</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：教師對本課程做總結和提醒</a:t>
            </a:r>
            <a:r>
              <a:rPr lang="zh-TW" altLang="en-US" b="0" dirty="0">
                <a:latin typeface="微軟正黑體" panose="020B0604030504040204" pitchFamily="34" charset="-120"/>
                <a:ea typeface="微軟正黑體" panose="020B0604030504040204" pitchFamily="34" charset="-120"/>
              </a:rPr>
              <a:t> ，視教學時間調整，簡略帶過即可。</a:t>
            </a:r>
            <a:endParaRPr lang="en-US" altLang="zh-TW" b="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參考資料：</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2020</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年兒少網路隱私與網友互動調查報告</a:t>
            </a:r>
          </a:p>
          <a:p>
            <a:r>
              <a:rPr lang="en-US" altLang="zh-TW" sz="1200" b="0" i="0" u="sng"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hlinkClick r:id="rId3"/>
              </a:rPr>
              <a:t>https://reurl.cc/eO8O4j</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  2020.07</a:t>
            </a:r>
            <a:endPar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  </a:t>
            </a:r>
            <a:endPar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a:buFont typeface="Arial" panose="020B0604020202020204" pitchFamily="34" charset="0"/>
              <a:buChar char="•"/>
            </a:pP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兒童福利聯盟長期關注兒少上網安全，發現兒少生活已與網路密不可分，然兒少曝露隱私遭網友誘騙事件頻傳，兒少網路隱私曝露四大危機</a:t>
            </a:r>
          </a:p>
          <a:p>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危機一：網路個資不設防</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危機二：網安教育不實用</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危機三：使用習慣不安全</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危機四：網友要求無極限</a:t>
            </a:r>
          </a:p>
          <a:p>
            <a:endParaRPr lang="en-US" altLang="zh-TW" sz="1200" b="0" i="0" u="none" strike="noStrike" cap="none" dirty="0">
              <a:solidFill>
                <a:schemeClr val="dk1"/>
              </a:solidFill>
              <a:effectLst/>
              <a:latin typeface="Calibri"/>
              <a:ea typeface="Calibri"/>
              <a:cs typeface="Calibri"/>
              <a:sym typeface="Calibri"/>
            </a:endParaRPr>
          </a:p>
        </p:txBody>
      </p:sp>
      <p:sp>
        <p:nvSpPr>
          <p:cNvPr id="783" name="Google Shape;783;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altLang="zh-TW"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4" name="Google Shape;76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zh-TW" altLang="en-US" b="0" dirty="0">
                <a:latin typeface="微軟正黑體" panose="020B0604030504040204" pitchFamily="34" charset="-120"/>
                <a:ea typeface="微軟正黑體" panose="020B0604030504040204" pitchFamily="34" charset="-120"/>
              </a:rPr>
              <a:t>教學指引和補充資料：</a:t>
            </a:r>
            <a:r>
              <a:rPr lang="en-US" altLang="zh-TW" b="0" dirty="0">
                <a:latin typeface="微軟正黑體" panose="020B0604030504040204" pitchFamily="34" charset="-120"/>
                <a:ea typeface="微軟正黑體" panose="020B0604030504040204" pitchFamily="34" charset="-120"/>
              </a:rPr>
              <a:t>P17-P18(2</a:t>
            </a:r>
            <a:r>
              <a:rPr lang="zh-TW" altLang="en-US" b="0" dirty="0">
                <a:latin typeface="微軟正黑體" panose="020B0604030504040204" pitchFamily="34" charset="-120"/>
                <a:ea typeface="微軟正黑體" panose="020B0604030504040204" pitchFamily="34" charset="-120"/>
              </a:rPr>
              <a:t>分鐘</a:t>
            </a:r>
            <a:r>
              <a:rPr lang="en-US" altLang="zh-TW" b="0" dirty="0">
                <a:latin typeface="微軟正黑體" panose="020B0604030504040204" pitchFamily="34" charset="-120"/>
                <a:ea typeface="微軟正黑體" panose="020B0604030504040204" pitchFamily="34" charset="-120"/>
              </a:rPr>
              <a:t>)</a:t>
            </a:r>
          </a:p>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zh-TW" altLang="en-US" b="0" dirty="0">
                <a:latin typeface="微軟正黑體" panose="020B0604030504040204" pitchFamily="34" charset="-120"/>
                <a:ea typeface="微軟正黑體" panose="020B0604030504040204" pitchFamily="34" charset="-120"/>
              </a:rPr>
              <a:t>此頁重點在凸顯</a:t>
            </a:r>
            <a:r>
              <a:rPr lang="zh-TW" altLang="en-US" sz="1200" b="0" u="none" strike="noStrike" cap="none" dirty="0">
                <a:latin typeface="微軟正黑體" panose="020B0604030504040204" pitchFamily="34" charset="-120"/>
                <a:ea typeface="微軟正黑體" panose="020B0604030504040204" pitchFamily="34" charset="-120"/>
                <a:cs typeface="Arial"/>
                <a:sym typeface="Arial"/>
              </a:rPr>
              <a:t>學習目標</a:t>
            </a:r>
            <a:r>
              <a:rPr lang="en-US" altLang="zh-TW" sz="1200" b="0" u="none" strike="noStrike" cap="none" dirty="0">
                <a:latin typeface="微軟正黑體" panose="020B0604030504040204" pitchFamily="34" charset="-120"/>
                <a:ea typeface="微軟正黑體" panose="020B0604030504040204" pitchFamily="34" charset="-120"/>
                <a:cs typeface="Arial"/>
                <a:sym typeface="Arial"/>
              </a:rPr>
              <a:t>3</a:t>
            </a:r>
            <a:r>
              <a:rPr lang="zh-TW" altLang="en-US" sz="1200" b="0" u="none" strike="noStrike" cap="none" dirty="0">
                <a:latin typeface="微軟正黑體" panose="020B0604030504040204" pitchFamily="34" charset="-120"/>
                <a:ea typeface="微軟正黑體" panose="020B0604030504040204" pitchFamily="34" charset="-120"/>
                <a:cs typeface="Arial"/>
                <a:sym typeface="Arial"/>
              </a:rPr>
              <a:t>：</a:t>
            </a:r>
            <a:r>
              <a:rPr lang="zh-TW" altLang="en-US" sz="1200" b="0" i="0" u="none" strike="noStrike" cap="none" dirty="0">
                <a:solidFill>
                  <a:srgbClr val="FF0000"/>
                </a:solidFill>
                <a:effectLst/>
                <a:latin typeface="微軟正黑體" panose="020B0604030504040204" pitchFamily="34" charset="-120"/>
                <a:ea typeface="微軟正黑體" panose="020B0604030504040204" pitchFamily="34" charset="-120"/>
                <a:cs typeface="Calibri"/>
                <a:sym typeface="Calibri"/>
              </a:rPr>
              <a:t>願意保護自己和他人網路生活的人權，並說出具體方法。</a:t>
            </a:r>
            <a:endParaRPr lang="en-US" altLang="zh-TW" sz="1200" b="0" i="0" u="none" strike="noStrike" cap="none" dirty="0">
              <a:solidFill>
                <a:srgbClr val="FF0000"/>
              </a:solidFill>
              <a:effectLst/>
              <a:latin typeface="微軟正黑體" panose="020B0604030504040204" pitchFamily="34" charset="-120"/>
              <a:ea typeface="微軟正黑體" panose="020B0604030504040204" pitchFamily="34" charset="-120"/>
              <a:cs typeface="Calibri"/>
              <a:sym typeface="Calibri"/>
            </a:endParaRPr>
          </a:p>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endParaRPr lang="en-US" altLang="zh-TW" sz="1200" b="0" i="0" u="none" strike="noStrike" cap="none" dirty="0">
              <a:solidFill>
                <a:srgbClr val="FF0000"/>
              </a:solidFill>
              <a:effectLst/>
              <a:latin typeface="微軟正黑體" panose="020B0604030504040204" pitchFamily="34" charset="-120"/>
              <a:ea typeface="微軟正黑體" panose="020B0604030504040204" pitchFamily="34" charset="-120"/>
              <a:cs typeface="Calibri"/>
              <a:sym typeface="Calibri"/>
            </a:endParaRPr>
          </a:p>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小結</a:t>
            </a:r>
            <a:r>
              <a:rPr lang="en-US" altLang="zh-TW" b="1" dirty="0">
                <a:latin typeface="微軟正黑體" panose="020B0604030504040204" pitchFamily="34" charset="-120"/>
                <a:ea typeface="微軟正黑體" panose="020B0604030504040204" pitchFamily="34" charset="-120"/>
              </a:rPr>
              <a:t>】</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：教師對本課程做總結和提醒</a:t>
            </a:r>
            <a:r>
              <a:rPr lang="zh-TW" altLang="en-US" b="0" dirty="0">
                <a:latin typeface="微軟正黑體" panose="020B0604030504040204" pitchFamily="34" charset="-120"/>
                <a:ea typeface="微軟正黑體" panose="020B0604030504040204" pitchFamily="34" charset="-120"/>
              </a:rPr>
              <a:t>，視教學時間調整，簡略帶過即可。</a:t>
            </a:r>
            <a:endParaRPr lang="en-US" altLang="zh-TW" b="0" dirty="0">
              <a:latin typeface="微軟正黑體" panose="020B0604030504040204" pitchFamily="34" charset="-120"/>
              <a:ea typeface="微軟正黑體" panose="020B0604030504040204" pitchFamily="34" charset="-120"/>
            </a:endParaRPr>
          </a:p>
        </p:txBody>
      </p:sp>
      <p:sp>
        <p:nvSpPr>
          <p:cNvPr id="765" name="Google Shape;765;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zh-TW" altLang="en-US" b="0" dirty="0">
                <a:latin typeface="微軟正黑體" panose="020B0604030504040204" pitchFamily="34" charset="-120"/>
                <a:ea typeface="微軟正黑體" panose="020B0604030504040204" pitchFamily="34" charset="-120"/>
              </a:rPr>
              <a:t>教學指引和補充資料：</a:t>
            </a:r>
            <a:r>
              <a:rPr lang="en-US" altLang="zh-TW" b="0" dirty="0">
                <a:latin typeface="微軟正黑體" panose="020B0604030504040204" pitchFamily="34" charset="-120"/>
                <a:ea typeface="微軟正黑體" panose="020B0604030504040204" pitchFamily="34" charset="-120"/>
              </a:rPr>
              <a:t>P19-P21(8</a:t>
            </a:r>
            <a:r>
              <a:rPr lang="zh-TW" altLang="en-US" b="0" dirty="0">
                <a:latin typeface="微軟正黑體" panose="020B0604030504040204" pitchFamily="34" charset="-120"/>
                <a:ea typeface="微軟正黑體" panose="020B0604030504040204" pitchFamily="34" charset="-120"/>
              </a:rPr>
              <a:t>分鐘</a:t>
            </a:r>
            <a:r>
              <a:rPr lang="en-US" altLang="zh-TW" b="0" dirty="0">
                <a:latin typeface="微軟正黑體" panose="020B0604030504040204" pitchFamily="34" charset="-120"/>
                <a:ea typeface="微軟正黑體" panose="020B0604030504040204" pitchFamily="34" charset="-120"/>
              </a:rPr>
              <a:t>)</a:t>
            </a:r>
          </a:p>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zh-TW" altLang="en-US" b="0" dirty="0">
                <a:latin typeface="微軟正黑體" panose="020B0604030504040204" pitchFamily="34" charset="-120"/>
                <a:ea typeface="微軟正黑體" panose="020B0604030504040204" pitchFamily="34" charset="-120"/>
              </a:rPr>
              <a:t>此頁重點在凸顯</a:t>
            </a:r>
            <a:r>
              <a:rPr lang="zh-TW" altLang="en-US" sz="1200" b="0" u="none" strike="noStrike" cap="none" dirty="0">
                <a:latin typeface="微軟正黑體" panose="020B0604030504040204" pitchFamily="34" charset="-120"/>
                <a:ea typeface="微軟正黑體" panose="020B0604030504040204" pitchFamily="34" charset="-120"/>
                <a:cs typeface="Arial"/>
                <a:sym typeface="Arial"/>
              </a:rPr>
              <a:t>學習目標</a:t>
            </a:r>
            <a:r>
              <a:rPr lang="en-US" altLang="zh-TW" sz="1200" b="0" u="none" strike="noStrike" cap="none" dirty="0">
                <a:latin typeface="微軟正黑體" panose="020B0604030504040204" pitchFamily="34" charset="-120"/>
                <a:ea typeface="微軟正黑體" panose="020B0604030504040204" pitchFamily="34" charset="-120"/>
                <a:cs typeface="Arial"/>
                <a:sym typeface="Arial"/>
              </a:rPr>
              <a:t>3</a:t>
            </a:r>
            <a:r>
              <a:rPr lang="zh-TW" altLang="en-US" sz="1200" b="0" u="none" strike="noStrike" cap="none" dirty="0">
                <a:latin typeface="微軟正黑體" panose="020B0604030504040204" pitchFamily="34" charset="-120"/>
                <a:ea typeface="微軟正黑體" panose="020B0604030504040204" pitchFamily="34" charset="-120"/>
                <a:cs typeface="Arial"/>
                <a:sym typeface="Arial"/>
              </a:rPr>
              <a:t>：</a:t>
            </a:r>
            <a:r>
              <a:rPr lang="zh-TW" altLang="en-US" sz="1200" b="0" i="0" u="none" strike="noStrike" cap="none" dirty="0">
                <a:solidFill>
                  <a:srgbClr val="FF0000"/>
                </a:solidFill>
                <a:effectLst/>
                <a:latin typeface="微軟正黑體" panose="020B0604030504040204" pitchFamily="34" charset="-120"/>
                <a:ea typeface="微軟正黑體" panose="020B0604030504040204" pitchFamily="34" charset="-120"/>
                <a:cs typeface="Calibri"/>
                <a:sym typeface="Calibri"/>
              </a:rPr>
              <a:t>願意保護自己和他人網路生活的人權，並說出具體方法。</a:t>
            </a:r>
            <a:endParaRPr lang="en-US" altLang="zh-TW" sz="1200" b="0" i="0" u="none" strike="noStrike" cap="none" dirty="0">
              <a:solidFill>
                <a:srgbClr val="FF0000"/>
              </a:solidFill>
              <a:effectLst/>
              <a:latin typeface="微軟正黑體" panose="020B0604030504040204" pitchFamily="34" charset="-120"/>
              <a:ea typeface="微軟正黑體" panose="020B0604030504040204" pitchFamily="34" charset="-120"/>
              <a:cs typeface="Calibri"/>
              <a:sym typeface="Calibri"/>
            </a:endParaRPr>
          </a:p>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endParaRPr lang="en-US" altLang="zh-TW" b="0"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en-US" altLang="zh-TW" b="1" dirty="0">
                <a:latin typeface="微軟正黑體" panose="020B0604030504040204" pitchFamily="34" charset="-120"/>
                <a:ea typeface="微軟正黑體" panose="020B0604030504040204" pitchFamily="34" charset="-120"/>
              </a:rPr>
              <a:t>【</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總結活動</a:t>
            </a:r>
            <a:r>
              <a:rPr lang="en-US" altLang="zh-TW" b="1" dirty="0">
                <a:latin typeface="微軟正黑體" panose="020B0604030504040204" pitchFamily="34" charset="-120"/>
                <a:ea typeface="微軟正黑體" panose="020B0604030504040204" pitchFamily="34" charset="-120"/>
              </a:rPr>
              <a:t>】</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：數位人權</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保護網路生活的人權</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我的行動宣言</a:t>
            </a:r>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endParaRPr lang="en-US" altLang="zh-TW" b="0"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zh-TW" altLang="en-US" sz="2000" b="0" dirty="0">
                <a:latin typeface="微軟正黑體" panose="020B0604030504040204" pitchFamily="34" charset="-120"/>
                <a:ea typeface="微軟正黑體" panose="020B0604030504040204" pitchFamily="34" charset="-120"/>
              </a:rPr>
              <a:t>教師指導學生如何完成個人倡議學習單，步驟如下：</a:t>
            </a:r>
            <a:endParaRPr lang="en-US" altLang="zh-TW" sz="2000" b="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None/>
              <a:tabLst/>
              <a:defRPr/>
            </a:pPr>
            <a:r>
              <a:rPr lang="zh-TW" altLang="zh-TW" sz="2000" dirty="0">
                <a:solidFill>
                  <a:srgbClr val="0070C0"/>
                </a:solidFill>
                <a:latin typeface="Microsoft JhengHei"/>
                <a:ea typeface="Microsoft JhengHei"/>
              </a:rPr>
              <a:t>※</a:t>
            </a:r>
            <a:r>
              <a:rPr lang="zh-TW" altLang="en-US" sz="2000" b="0" dirty="0">
                <a:latin typeface="微軟正黑體" panose="020B0604030504040204" pitchFamily="34" charset="-120"/>
                <a:ea typeface="微軟正黑體" panose="020B0604030504040204" pitchFamily="34" charset="-120"/>
              </a:rPr>
              <a:t>請特別提醒學生注意匿名與隱私問題</a:t>
            </a:r>
            <a:r>
              <a:rPr lang="en-US" altLang="zh-TW" sz="2000" b="0" dirty="0">
                <a:latin typeface="微軟正黑體" panose="020B0604030504040204" pitchFamily="34" charset="-120"/>
                <a:ea typeface="微軟正黑體" panose="020B0604030504040204" pitchFamily="34" charset="-120"/>
              </a:rPr>
              <a:t>)</a:t>
            </a:r>
            <a:endParaRPr lang="zh-TW" altLang="en-US" sz="2000" b="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None/>
              <a:tabLst/>
              <a:defRPr/>
            </a:pPr>
            <a:r>
              <a:rPr lang="zh-TW" altLang="en-US" sz="2000" b="0" dirty="0">
                <a:latin typeface="微軟正黑體" panose="020B0604030504040204" pitchFamily="34" charset="-120"/>
                <a:ea typeface="微軟正黑體" panose="020B0604030504040204" pitchFamily="34" charset="-120"/>
              </a:rPr>
              <a:t>  </a:t>
            </a:r>
            <a:r>
              <a:rPr lang="en-US" altLang="zh-TW" sz="2000" b="0" dirty="0">
                <a:latin typeface="微軟正黑體" panose="020B0604030504040204" pitchFamily="34" charset="-120"/>
                <a:ea typeface="微軟正黑體" panose="020B0604030504040204" pitchFamily="34" charset="-120"/>
              </a:rPr>
              <a:t>1.</a:t>
            </a:r>
            <a:r>
              <a:rPr lang="zh-TW" altLang="en-US" sz="2000" b="0" dirty="0">
                <a:latin typeface="微軟正黑體" panose="020B0604030504040204" pitchFamily="34" charset="-120"/>
                <a:ea typeface="微軟正黑體" panose="020B0604030504040204" pitchFamily="34" charset="-120"/>
              </a:rPr>
              <a:t>說明：</a:t>
            </a:r>
            <a:r>
              <a:rPr lang="zh-TW" altLang="en-US" sz="2000" b="0" dirty="0">
                <a:latin typeface="微軟正黑體" panose="020B0604030504040204" pitchFamily="34" charset="-120"/>
                <a:ea typeface="微軟正黑體" panose="020B0604030504040204" pitchFamily="34" charset="-120"/>
                <a:sym typeface="Arial"/>
              </a:rPr>
              <a:t>發下</a:t>
            </a:r>
            <a:r>
              <a:rPr lang="en-US" altLang="zh-TW" sz="2000" b="0" dirty="0">
                <a:latin typeface="微軟正黑體" panose="020B0604030504040204" pitchFamily="34" charset="-120"/>
                <a:ea typeface="微軟正黑體" panose="020B0604030504040204" pitchFamily="34" charset="-120"/>
                <a:sym typeface="Arial"/>
              </a:rPr>
              <a:t>【</a:t>
            </a:r>
            <a:r>
              <a:rPr lang="zh-TW" altLang="en-US" sz="2000" b="0" dirty="0">
                <a:latin typeface="微軟正黑體" panose="020B0604030504040204" pitchFamily="34" charset="-120"/>
                <a:ea typeface="微軟正黑體" panose="020B0604030504040204" pitchFamily="34" charset="-120"/>
                <a:sym typeface="Arial"/>
              </a:rPr>
              <a:t>我的行動宣言</a:t>
            </a:r>
            <a:r>
              <a:rPr lang="en-US" altLang="zh-TW" sz="2000" b="0" dirty="0">
                <a:latin typeface="微軟正黑體" panose="020B0604030504040204" pitchFamily="34" charset="-120"/>
                <a:ea typeface="微軟正黑體" panose="020B0604030504040204" pitchFamily="34" charset="-120"/>
                <a:sym typeface="Arial"/>
              </a:rPr>
              <a:t>】</a:t>
            </a:r>
            <a:r>
              <a:rPr lang="zh-TW" altLang="en-US" sz="2000" b="0" dirty="0">
                <a:latin typeface="微軟正黑體" panose="020B0604030504040204" pitchFamily="34" charset="-120"/>
                <a:ea typeface="微軟正黑體" panose="020B0604030504040204" pitchFamily="34" charset="-120"/>
                <a:sym typeface="Arial"/>
              </a:rPr>
              <a:t>倡議學習單，</a:t>
            </a:r>
            <a:r>
              <a:rPr lang="zh-TW" altLang="en-US" sz="2000" b="0" dirty="0">
                <a:latin typeface="微軟正黑體" panose="020B0604030504040204" pitchFamily="34" charset="-120"/>
                <a:ea typeface="微軟正黑體" panose="020B0604030504040204" pitchFamily="34" charset="-120"/>
              </a:rPr>
              <a:t>每人一張，並告知於課後完成。</a:t>
            </a:r>
            <a:endParaRPr lang="en-US" altLang="zh-TW" sz="2000" b="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None/>
              <a:tabLst/>
              <a:defRPr/>
            </a:pPr>
            <a:r>
              <a:rPr lang="zh-TW" altLang="en-US" sz="2000" b="0" dirty="0">
                <a:latin typeface="微軟正黑體" panose="020B0604030504040204" pitchFamily="34" charset="-120"/>
                <a:ea typeface="微軟正黑體" panose="020B0604030504040204" pitchFamily="34" charset="-120"/>
              </a:rPr>
              <a:t>  </a:t>
            </a:r>
            <a:r>
              <a:rPr lang="en-US" altLang="zh-TW" sz="2000" b="0" dirty="0">
                <a:latin typeface="微軟正黑體" panose="020B0604030504040204" pitchFamily="34" charset="-120"/>
                <a:ea typeface="微軟正黑體" panose="020B0604030504040204" pitchFamily="34" charset="-120"/>
              </a:rPr>
              <a:t>2.</a:t>
            </a:r>
            <a:r>
              <a:rPr lang="zh-TW" altLang="en-US" sz="2000" b="0" dirty="0">
                <a:latin typeface="微軟正黑體" panose="020B0604030504040204" pitchFamily="34" charset="-120"/>
                <a:ea typeface="微軟正黑體" panose="020B0604030504040204" pitchFamily="34" charset="-120"/>
              </a:rPr>
              <a:t>舉例：請舉出一個自己或他人發生的網路生活事件，先鼓勵學生自己想；</a:t>
            </a:r>
            <a:r>
              <a:rPr lang="en-US" altLang="zh-TW" sz="2000" b="0" dirty="0">
                <a:latin typeface="微軟正黑體" panose="020B0604030504040204" pitchFamily="34" charset="-120"/>
                <a:ea typeface="微軟正黑體" panose="020B0604030504040204" pitchFamily="34" charset="-120"/>
              </a:rPr>
              <a:t/>
            </a:r>
            <a:br>
              <a:rPr lang="en-US" altLang="zh-TW" sz="2000" b="0" dirty="0">
                <a:latin typeface="微軟正黑體" panose="020B0604030504040204" pitchFamily="34" charset="-120"/>
                <a:ea typeface="微軟正黑體" panose="020B0604030504040204" pitchFamily="34" charset="-120"/>
              </a:rPr>
            </a:br>
            <a:r>
              <a:rPr lang="zh-TW" altLang="en-US" sz="2000" b="0" dirty="0">
                <a:latin typeface="微軟正黑體" panose="020B0604030504040204" pitchFamily="34" charset="-120"/>
                <a:ea typeface="微軟正黑體" panose="020B0604030504040204" pitchFamily="34" charset="-120"/>
              </a:rPr>
              <a:t>                 如果真的想不出來，可以課後和家人、同學討論，或使用課堂中曾聽 </a:t>
            </a:r>
            <a:endParaRPr lang="en-US" altLang="zh-TW" sz="2000" b="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None/>
              <a:tabLst/>
              <a:defRPr/>
            </a:pPr>
            <a:r>
              <a:rPr lang="zh-TW" altLang="en-US" sz="2000" b="0" dirty="0">
                <a:latin typeface="微軟正黑體" panose="020B0604030504040204" pitchFamily="34" charset="-120"/>
                <a:ea typeface="微軟正黑體" panose="020B0604030504040204" pitchFamily="34" charset="-120"/>
              </a:rPr>
              <a:t>                 過的新聞案例。</a:t>
            </a:r>
            <a:endParaRPr lang="en-US" altLang="zh-TW" sz="2000" b="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None/>
              <a:tabLst/>
              <a:defRPr/>
            </a:pPr>
            <a:r>
              <a:rPr lang="zh-TW" altLang="en-US" sz="2000" b="0" dirty="0">
                <a:latin typeface="微軟正黑體" panose="020B0604030504040204" pitchFamily="34" charset="-120"/>
                <a:ea typeface="微軟正黑體" panose="020B0604030504040204" pitchFamily="34" charset="-120"/>
              </a:rPr>
              <a:t>  </a:t>
            </a:r>
            <a:r>
              <a:rPr lang="en-US" altLang="zh-TW" sz="2000" b="0" dirty="0">
                <a:latin typeface="微軟正黑體" panose="020B0604030504040204" pitchFamily="34" charset="-120"/>
                <a:ea typeface="微軟正黑體" panose="020B0604030504040204" pitchFamily="34" charset="-120"/>
              </a:rPr>
              <a:t>3.</a:t>
            </a:r>
            <a:r>
              <a:rPr lang="zh-TW" altLang="en-US" sz="2000" b="0" dirty="0">
                <a:latin typeface="微軟正黑體" panose="020B0604030504040204" pitchFamily="34" charset="-120"/>
                <a:ea typeface="微軟正黑體" panose="020B0604030504040204" pitchFamily="34" charset="-120"/>
              </a:rPr>
              <a:t>行動：</a:t>
            </a:r>
            <a:r>
              <a:rPr lang="zh-TW" altLang="zh-TW" sz="1200" b="0" i="0" u="none" strike="noStrike" cap="none" dirty="0">
                <a:solidFill>
                  <a:schemeClr val="dk1"/>
                </a:solidFill>
                <a:effectLst/>
                <a:latin typeface="Calibri"/>
                <a:ea typeface="Calibri"/>
                <a:cs typeface="Calibri"/>
                <a:sym typeface="Calibri"/>
              </a:rPr>
              <a:t>寫出可以保障權利的行動。</a:t>
            </a:r>
            <a:endParaRPr lang="en-US" altLang="zh-TW"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None/>
              <a:tabLst/>
              <a:defRPr/>
            </a:pPr>
            <a:r>
              <a:rPr lang="zh-TW" altLang="en-US" sz="2000" b="0" dirty="0">
                <a:latin typeface="微軟正黑體" panose="020B0604030504040204" pitchFamily="34" charset="-120"/>
                <a:ea typeface="微軟正黑體" panose="020B0604030504040204" pitchFamily="34" charset="-120"/>
              </a:rPr>
              <a:t>  </a:t>
            </a:r>
            <a:r>
              <a:rPr lang="en-US" altLang="zh-TW" sz="2000" b="0" dirty="0">
                <a:latin typeface="微軟正黑體" panose="020B0604030504040204" pitchFamily="34" charset="-120"/>
                <a:ea typeface="微軟正黑體" panose="020B0604030504040204" pitchFamily="34" charset="-120"/>
              </a:rPr>
              <a:t>4.</a:t>
            </a:r>
            <a:r>
              <a:rPr lang="zh-TW" altLang="en-US" sz="2000" b="0" dirty="0">
                <a:latin typeface="微軟正黑體" panose="020B0604030504040204" pitchFamily="34" charset="-120"/>
                <a:ea typeface="微軟正黑體" panose="020B0604030504040204" pitchFamily="34" charset="-120"/>
              </a:rPr>
              <a:t>倡議：告訴別人自己最重視的兒童權利，並請對方簽名。</a:t>
            </a:r>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rgbClr val="000000"/>
                </a:solidFill>
                <a:latin typeface="Gill Sans"/>
                <a:ea typeface="Gill Sans"/>
                <a:cs typeface="Gill Sans"/>
                <a:sym typeface="Gill Sans"/>
              </a:rPr>
              <a:t>19</a:t>
            </a:fld>
            <a:endParaRPr lang="zh-TW" altLang="en-US"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2861769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b="1" dirty="0">
                <a:latin typeface="微軟正黑體" panose="020B0604030504040204" pitchFamily="34" charset="-120"/>
                <a:ea typeface="微軟正黑體" panose="020B0604030504040204" pitchFamily="34" charset="-120"/>
              </a:rPr>
              <a:t>教學指引和補充資料：</a:t>
            </a:r>
            <a:r>
              <a:rPr lang="en-US" altLang="zh-TW" b="1" dirty="0">
                <a:latin typeface="微軟正黑體" panose="020B0604030504040204" pitchFamily="34" charset="-120"/>
                <a:ea typeface="微軟正黑體" panose="020B0604030504040204" pitchFamily="34" charset="-120"/>
              </a:rPr>
              <a:t>P1-6</a:t>
            </a:r>
            <a:r>
              <a:rPr lang="zh-TW" altLang="en-US" b="1" dirty="0">
                <a:latin typeface="微軟正黑體" panose="020B0604030504040204" pitchFamily="34" charset="-120"/>
                <a:ea typeface="微軟正黑體" panose="020B0604030504040204" pitchFamily="34" charset="-120"/>
              </a:rPr>
              <a:t>引起動機</a:t>
            </a:r>
            <a:r>
              <a:rPr lang="en-US" altLang="zh-TW" b="1" dirty="0">
                <a:latin typeface="微軟正黑體" panose="020B0604030504040204" pitchFamily="34" charset="-120"/>
                <a:ea typeface="微軟正黑體" panose="020B0604030504040204" pitchFamily="34" charset="-120"/>
              </a:rPr>
              <a:t>5</a:t>
            </a:r>
            <a:r>
              <a:rPr lang="zh-TW" altLang="en-US" b="1" dirty="0">
                <a:latin typeface="微軟正黑體" panose="020B0604030504040204" pitchFamily="34" charset="-120"/>
                <a:ea typeface="微軟正黑體" panose="020B0604030504040204" pitchFamily="34" charset="-120"/>
              </a:rPr>
              <a:t>分鐘</a:t>
            </a:r>
            <a:endParaRPr lang="en-US"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zh-TW" sz="1200" b="0" i="0" u="none" strike="noStrike" cap="none" dirty="0">
                <a:solidFill>
                  <a:schemeClr val="dk1"/>
                </a:solidFill>
                <a:effectLst/>
                <a:latin typeface="Calibri"/>
                <a:ea typeface="Calibri"/>
                <a:cs typeface="Calibri"/>
                <a:sym typeface="Calibri"/>
              </a:rPr>
              <a:t>教師播放簡報</a:t>
            </a:r>
            <a:r>
              <a:rPr lang="en-US" altLang="zh-TW" sz="1200" b="0" i="0" u="none" strike="noStrike" cap="none" dirty="0">
                <a:solidFill>
                  <a:schemeClr val="dk1"/>
                </a:solidFill>
                <a:effectLst/>
                <a:latin typeface="Calibri"/>
                <a:ea typeface="Calibri"/>
                <a:cs typeface="Calibri"/>
                <a:sym typeface="Calibri"/>
              </a:rPr>
              <a:t>P1-P2</a:t>
            </a:r>
            <a:r>
              <a:rPr lang="zh-TW" altLang="zh-TW" sz="1200" b="0" i="0" u="none" strike="noStrike" cap="none" dirty="0">
                <a:solidFill>
                  <a:schemeClr val="dk1"/>
                </a:solidFill>
                <a:effectLst/>
                <a:latin typeface="Calibri"/>
                <a:ea typeface="Calibri"/>
                <a:cs typeface="Calibri"/>
                <a:sym typeface="Calibri"/>
              </a:rPr>
              <a:t>，說明這次課程主題與學習目標：</a:t>
            </a:r>
          </a:p>
          <a:p>
            <a:pPr lvl="0">
              <a:buFont typeface="+mj-lt"/>
              <a:buAutoNum type="arabicPeriod"/>
            </a:pPr>
            <a:r>
              <a:rPr lang="zh-TW" altLang="zh-TW" sz="1200" b="1" i="0" u="none" strike="noStrike" cap="none" dirty="0">
                <a:solidFill>
                  <a:schemeClr val="dk1"/>
                </a:solidFill>
                <a:effectLst/>
                <a:latin typeface="Calibri"/>
                <a:ea typeface="Calibri"/>
                <a:cs typeface="Calibri"/>
                <a:sym typeface="Calibri"/>
              </a:rPr>
              <a:t>覺察</a:t>
            </a:r>
            <a:r>
              <a:rPr lang="zh-TW" altLang="zh-TW" sz="1200" b="0" i="0" u="none" strike="noStrike" cap="none" dirty="0">
                <a:solidFill>
                  <a:schemeClr val="dk1"/>
                </a:solidFill>
                <a:effectLst/>
                <a:latin typeface="Calibri"/>
                <a:ea typeface="Calibri"/>
                <a:cs typeface="Calibri"/>
                <a:sym typeface="Calibri"/>
              </a:rPr>
              <a:t>並說出網路生活帶來的</a:t>
            </a:r>
            <a:r>
              <a:rPr lang="zh-TW" altLang="zh-TW" sz="1200" b="1" i="0" u="none" strike="noStrike" cap="none" dirty="0">
                <a:solidFill>
                  <a:schemeClr val="dk1"/>
                </a:solidFill>
                <a:effectLst/>
                <a:latin typeface="Calibri"/>
                <a:ea typeface="Calibri"/>
                <a:cs typeface="Calibri"/>
                <a:sym typeface="Calibri"/>
              </a:rPr>
              <a:t>好處與壞處</a:t>
            </a:r>
            <a:r>
              <a:rPr lang="zh-TW" altLang="zh-TW" sz="1200" b="0" i="0" u="none" strike="noStrike" cap="none" dirty="0">
                <a:solidFill>
                  <a:schemeClr val="dk1"/>
                </a:solidFill>
                <a:effectLst/>
                <a:latin typeface="Calibri"/>
                <a:ea typeface="Calibri"/>
                <a:cs typeface="Calibri"/>
                <a:sym typeface="Calibri"/>
              </a:rPr>
              <a:t>。</a:t>
            </a:r>
            <a:endParaRPr lang="zh-TW" altLang="zh-TW" dirty="0">
              <a:effectLst/>
            </a:endParaRPr>
          </a:p>
          <a:p>
            <a:pPr lvl="0">
              <a:buFont typeface="+mj-lt"/>
              <a:buAutoNum type="arabicPeriod"/>
            </a:pPr>
            <a:r>
              <a:rPr lang="zh-TW" altLang="zh-TW" sz="1200" b="1" i="0" u="none" strike="noStrike" cap="none" dirty="0">
                <a:solidFill>
                  <a:schemeClr val="dk1"/>
                </a:solidFill>
                <a:effectLst/>
                <a:latin typeface="Calibri"/>
                <a:ea typeface="Calibri"/>
                <a:cs typeface="Calibri"/>
                <a:sym typeface="Calibri"/>
              </a:rPr>
              <a:t>理解</a:t>
            </a:r>
            <a:r>
              <a:rPr lang="zh-TW" altLang="zh-TW" sz="1200" b="0" i="0" u="none" strike="noStrike" cap="none" dirty="0">
                <a:solidFill>
                  <a:schemeClr val="dk1"/>
                </a:solidFill>
                <a:effectLst/>
                <a:latin typeface="Calibri"/>
                <a:ea typeface="Calibri"/>
                <a:cs typeface="Calibri"/>
                <a:sym typeface="Calibri"/>
              </a:rPr>
              <a:t>兒童權利公約對</a:t>
            </a:r>
            <a:r>
              <a:rPr lang="zh-TW" altLang="zh-TW" sz="1200" b="1" i="0" u="none" strike="noStrike" cap="none" dirty="0">
                <a:solidFill>
                  <a:schemeClr val="dk1"/>
                </a:solidFill>
                <a:effectLst/>
                <a:latin typeface="Calibri"/>
                <a:ea typeface="Calibri"/>
                <a:cs typeface="Calibri"/>
                <a:sym typeface="Calibri"/>
              </a:rPr>
              <a:t>網路生活的保障</a:t>
            </a:r>
            <a:r>
              <a:rPr lang="zh-TW" altLang="zh-TW" sz="1200" b="0" i="0" u="none" strike="noStrike" cap="none" dirty="0">
                <a:solidFill>
                  <a:schemeClr val="dk1"/>
                </a:solidFill>
                <a:effectLst/>
                <a:latin typeface="Calibri"/>
                <a:ea typeface="Calibri"/>
                <a:cs typeface="Calibri"/>
                <a:sym typeface="Calibri"/>
              </a:rPr>
              <a:t>。</a:t>
            </a:r>
            <a:endParaRPr lang="zh-TW" altLang="zh-TW" dirty="0">
              <a:effectLst/>
            </a:endParaRPr>
          </a:p>
          <a:p>
            <a:pPr lvl="0">
              <a:buFont typeface="+mj-lt"/>
              <a:buAutoNum type="arabicPeriod"/>
            </a:pPr>
            <a:r>
              <a:rPr lang="zh-TW" altLang="zh-TW" sz="1200" b="1" i="0" u="none" strike="noStrike" cap="none" dirty="0">
                <a:solidFill>
                  <a:schemeClr val="dk1"/>
                </a:solidFill>
                <a:effectLst/>
                <a:latin typeface="Calibri"/>
                <a:ea typeface="Calibri"/>
                <a:cs typeface="Calibri"/>
                <a:sym typeface="Calibri"/>
              </a:rPr>
              <a:t>願意保護</a:t>
            </a:r>
            <a:r>
              <a:rPr lang="zh-TW" altLang="zh-TW" sz="1200" b="0" i="0" u="none" strike="noStrike" cap="none" dirty="0">
                <a:solidFill>
                  <a:schemeClr val="dk1"/>
                </a:solidFill>
                <a:effectLst/>
                <a:latin typeface="Calibri"/>
                <a:ea typeface="Calibri"/>
                <a:cs typeface="Calibri"/>
                <a:sym typeface="Calibri"/>
              </a:rPr>
              <a:t>自己和他人網路生活的人權，並說出</a:t>
            </a:r>
            <a:r>
              <a:rPr lang="zh-TW" altLang="zh-TW" sz="1200" b="1" i="0" u="none" strike="noStrike" cap="none" dirty="0">
                <a:solidFill>
                  <a:schemeClr val="dk1"/>
                </a:solidFill>
                <a:effectLst/>
                <a:latin typeface="Calibri"/>
                <a:ea typeface="Calibri"/>
                <a:cs typeface="Calibri"/>
                <a:sym typeface="Calibri"/>
              </a:rPr>
              <a:t>具體方法。</a:t>
            </a:r>
            <a:endParaRPr lang="zh-TW" altLang="zh-TW" dirty="0">
              <a:effectLst/>
            </a:endParaRPr>
          </a:p>
          <a:p>
            <a:pPr marL="0" lvl="0" indent="0" algn="l" rtl="0">
              <a:spcBef>
                <a:spcPts val="0"/>
              </a:spcBef>
              <a:spcAft>
                <a:spcPts val="0"/>
              </a:spcAft>
              <a:buNone/>
            </a:pPr>
            <a:endParaRPr lang="en-US" altLang="zh-TW" dirty="0">
              <a:latin typeface="微軟正黑體" panose="020B0604030504040204" pitchFamily="34" charset="-120"/>
              <a:ea typeface="微軟正黑體" panose="020B0604030504040204" pitchFamily="34" charset="-120"/>
            </a:endParaRPr>
          </a:p>
          <a:p>
            <a:pPr marL="171450" lvl="0" indent="-171450" algn="l" rtl="0">
              <a:spcBef>
                <a:spcPts val="0"/>
              </a:spcBef>
              <a:spcAft>
                <a:spcPts val="0"/>
              </a:spcAft>
              <a:buFont typeface="Arial" panose="020B0604020202020204" pitchFamily="34" charset="0"/>
              <a:buChar char="•"/>
            </a:pPr>
            <a:r>
              <a:rPr lang="zh-TW" dirty="0">
                <a:latin typeface="微軟正黑體" panose="020B0604030504040204" pitchFamily="34" charset="-120"/>
                <a:ea typeface="微軟正黑體" panose="020B0604030504040204" pitchFamily="34" charset="-120"/>
              </a:rPr>
              <a:t>實質內涵：</a:t>
            </a:r>
            <a:endParaRPr dirty="0">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r>
              <a:rPr lang="zh-TW" dirty="0">
                <a:latin typeface="微軟正黑體" panose="020B0604030504040204" pitchFamily="34" charset="-120"/>
                <a:ea typeface="微軟正黑體" panose="020B0604030504040204" pitchFamily="34" charset="-120"/>
              </a:rPr>
              <a:t>人</a:t>
            </a:r>
            <a:r>
              <a:rPr lang="zh-TW" altLang="en-US" dirty="0">
                <a:latin typeface="微軟正黑體" panose="020B0604030504040204" pitchFamily="34" charset="-120"/>
                <a:ea typeface="微軟正黑體" panose="020B0604030504040204" pitchFamily="34" charset="-120"/>
              </a:rPr>
              <a:t> </a:t>
            </a:r>
            <a:r>
              <a:rPr lang="zh-TW" dirty="0">
                <a:latin typeface="微軟正黑體" panose="020B0604030504040204" pitchFamily="34" charset="-120"/>
                <a:ea typeface="微軟正黑體" panose="020B0604030504040204" pitchFamily="34" charset="-120"/>
              </a:rPr>
              <a:t>E7</a:t>
            </a:r>
            <a:r>
              <a:rPr lang="zh-TW" altLang="en-US" dirty="0">
                <a:latin typeface="微軟正黑體" panose="020B0604030504040204" pitchFamily="34" charset="-120"/>
                <a:ea typeface="微軟正黑體" panose="020B0604030504040204" pitchFamily="34" charset="-120"/>
              </a:rPr>
              <a:t>   </a:t>
            </a:r>
            <a:r>
              <a:rPr lang="zh-TW" dirty="0">
                <a:latin typeface="微軟正黑體" panose="020B0604030504040204" pitchFamily="34" charset="-120"/>
                <a:ea typeface="微軟正黑體" panose="020B0604030504040204" pitchFamily="34" charset="-120"/>
              </a:rPr>
              <a:t>認識生活中不公平、不合理、違反規則和健康受到傷害等經驗，並知道如何尋求救助的管道。</a:t>
            </a:r>
            <a:endParaRPr dirty="0">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r>
              <a:rPr lang="zh-TW" dirty="0">
                <a:latin typeface="微軟正黑體" panose="020B0604030504040204" pitchFamily="34" charset="-120"/>
                <a:ea typeface="微軟正黑體" panose="020B0604030504040204" pitchFamily="34" charset="-120"/>
              </a:rPr>
              <a:t>人E11 了解兒童權利宣言的內涵及兒童權利公約對兒童基本需求的維護與支持。</a:t>
            </a:r>
            <a:endParaRPr lang="en-US" altLang="zh-TW" dirty="0">
              <a:latin typeface="微軟正黑體" panose="020B0604030504040204" pitchFamily="34" charset="-120"/>
              <a:ea typeface="微軟正黑體" panose="020B0604030504040204" pitchFamily="34" charset="-120"/>
            </a:endParaRPr>
          </a:p>
        </p:txBody>
      </p:sp>
      <p:sp>
        <p:nvSpPr>
          <p:cNvPr id="600" name="Google Shape;6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9" name="Google Shape;80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zh-TW" altLang="en-US" b="0" dirty="0">
                <a:latin typeface="微軟正黑體" panose="020B0604030504040204" pitchFamily="34" charset="-120"/>
                <a:ea typeface="微軟正黑體" panose="020B0604030504040204" pitchFamily="34" charset="-120"/>
              </a:rPr>
              <a:t>教學指引和補充資料：</a:t>
            </a:r>
            <a:r>
              <a:rPr lang="en-US" altLang="zh-TW" b="0" dirty="0">
                <a:latin typeface="微軟正黑體" panose="020B0604030504040204" pitchFamily="34" charset="-120"/>
                <a:ea typeface="微軟正黑體" panose="020B0604030504040204" pitchFamily="34" charset="-120"/>
              </a:rPr>
              <a:t>P19-P21(8</a:t>
            </a:r>
            <a:r>
              <a:rPr lang="zh-TW" altLang="en-US" b="0" dirty="0">
                <a:latin typeface="微軟正黑體" panose="020B0604030504040204" pitchFamily="34" charset="-120"/>
                <a:ea typeface="微軟正黑體" panose="020B0604030504040204" pitchFamily="34" charset="-120"/>
              </a:rPr>
              <a:t>分鐘</a:t>
            </a:r>
            <a:r>
              <a:rPr lang="en-US" altLang="zh-TW" b="0" dirty="0">
                <a:latin typeface="微軟正黑體" panose="020B0604030504040204" pitchFamily="34" charset="-120"/>
                <a:ea typeface="微軟正黑體" panose="020B0604030504040204" pitchFamily="34" charset="-120"/>
              </a:rPr>
              <a:t>)</a:t>
            </a:r>
          </a:p>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zh-TW" altLang="en-US" b="0" dirty="0">
                <a:latin typeface="微軟正黑體" panose="020B0604030504040204" pitchFamily="34" charset="-120"/>
                <a:ea typeface="微軟正黑體" panose="020B0604030504040204" pitchFamily="34" charset="-120"/>
              </a:rPr>
              <a:t>此頁重點在凸顯</a:t>
            </a:r>
            <a:r>
              <a:rPr lang="zh-TW" altLang="en-US" sz="1200" b="0" u="none" strike="noStrike" cap="none" dirty="0">
                <a:latin typeface="微軟正黑體" panose="020B0604030504040204" pitchFamily="34" charset="-120"/>
                <a:ea typeface="微軟正黑體" panose="020B0604030504040204" pitchFamily="34" charset="-120"/>
                <a:cs typeface="Arial"/>
                <a:sym typeface="Arial"/>
              </a:rPr>
              <a:t>學習目標</a:t>
            </a:r>
            <a:r>
              <a:rPr lang="en-US" altLang="zh-TW" sz="1200" b="0" u="none" strike="noStrike" cap="none" dirty="0">
                <a:latin typeface="微軟正黑體" panose="020B0604030504040204" pitchFamily="34" charset="-120"/>
                <a:ea typeface="微軟正黑體" panose="020B0604030504040204" pitchFamily="34" charset="-120"/>
                <a:cs typeface="Arial"/>
                <a:sym typeface="Arial"/>
              </a:rPr>
              <a:t>3</a:t>
            </a:r>
            <a:r>
              <a:rPr lang="zh-TW" altLang="en-US" sz="1200" b="0" u="none" strike="noStrike" cap="none" dirty="0">
                <a:latin typeface="微軟正黑體" panose="020B0604030504040204" pitchFamily="34" charset="-120"/>
                <a:ea typeface="微軟正黑體" panose="020B0604030504040204" pitchFamily="34" charset="-120"/>
                <a:cs typeface="Arial"/>
                <a:sym typeface="Arial"/>
              </a:rPr>
              <a:t>：</a:t>
            </a:r>
            <a:r>
              <a:rPr lang="zh-TW" altLang="en-US" sz="1200" b="0" i="0" u="none" strike="noStrike" cap="none" dirty="0">
                <a:solidFill>
                  <a:srgbClr val="FF0000"/>
                </a:solidFill>
                <a:effectLst/>
                <a:latin typeface="微軟正黑體" panose="020B0604030504040204" pitchFamily="34" charset="-120"/>
                <a:ea typeface="微軟正黑體" panose="020B0604030504040204" pitchFamily="34" charset="-120"/>
                <a:cs typeface="Calibri"/>
                <a:sym typeface="Calibri"/>
              </a:rPr>
              <a:t>願意保護自己和他人網路生活的人權，並說出具體方法。</a:t>
            </a:r>
            <a:endParaRPr lang="zh-TW" altLang="en-US" sz="1200" b="0" dirty="0">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endParaRPr lang="en-US" altLang="zh-TW" b="0"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小結</a:t>
            </a:r>
            <a:r>
              <a:rPr lang="en-US" altLang="zh-TW" b="1" dirty="0">
                <a:latin typeface="微軟正黑體" panose="020B0604030504040204" pitchFamily="34" charset="-120"/>
                <a:ea typeface="微軟正黑體" panose="020B0604030504040204" pitchFamily="34" charset="-120"/>
              </a:rPr>
              <a:t>】</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：教師對本課程做總結和提醒</a:t>
            </a:r>
            <a:r>
              <a:rPr lang="zh-TW" altLang="en-US" b="0" dirty="0">
                <a:latin typeface="微軟正黑體" panose="020B0604030504040204" pitchFamily="34" charset="-120"/>
                <a:ea typeface="微軟正黑體" panose="020B0604030504040204" pitchFamily="34" charset="-120"/>
              </a:rPr>
              <a:t>，視教學時間調整，簡略帶過即可。</a:t>
            </a:r>
            <a:endParaRPr lang="en-US" altLang="zh-TW" b="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chemeClr val="dk1"/>
              </a:buClr>
              <a:buSzPts val="1200"/>
              <a:buFont typeface="Microsoft JhengHei"/>
              <a:buNone/>
              <a:tabLst/>
              <a:defRPr/>
            </a:pP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
            </a:r>
            <a:b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b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參考資料：</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誰正在看著你？網路世代的個資與隱私</a:t>
            </a:r>
            <a:r>
              <a:rPr lang="en-US" altLang="zh-TW" sz="1200" b="0" i="0" u="sng"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網路生活</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p>
          <a:p>
            <a:pPr marL="0" marR="0" lvl="0" indent="0" algn="l" defTabSz="914400" rtl="0" eaLnBrk="1" fontAlgn="auto" latinLnBrk="0" hangingPunct="1">
              <a:lnSpc>
                <a:spcPct val="100000"/>
              </a:lnSpc>
              <a:spcBef>
                <a:spcPts val="0"/>
              </a:spcBef>
              <a:spcAft>
                <a:spcPts val="0"/>
              </a:spcAft>
              <a:buClr>
                <a:schemeClr val="dk1"/>
              </a:buClr>
              <a:buSzPts val="1200"/>
              <a:buFont typeface="Microsoft JhengHei"/>
              <a:buNone/>
              <a:tabLst/>
              <a:defRPr/>
            </a:pP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 </a:t>
            </a:r>
            <a:r>
              <a:rPr lang="en-US" altLang="zh-TW" sz="1200" b="0" i="0" u="none" strike="noStrike" cap="none" dirty="0" err="1">
                <a:solidFill>
                  <a:schemeClr val="dk1"/>
                </a:solidFill>
                <a:effectLst/>
                <a:latin typeface="微軟正黑體" panose="020B0604030504040204" pitchFamily="34" charset="-120"/>
                <a:ea typeface="微軟正黑體" panose="020B0604030504040204" pitchFamily="34" charset="-120"/>
                <a:cs typeface="Calibri"/>
                <a:sym typeface="Calibri"/>
              </a:rPr>
              <a:t>Etescher</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教育部中小學網路素養與認知</a:t>
            </a:r>
            <a:r>
              <a:rPr lang="en-US" altLang="zh-TW" sz="1200" b="0" i="0" u="sng"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hlinkClick r:id="rId3"/>
              </a:rPr>
              <a:t>https://eteacher.edu.tw/News.aspx</a:t>
            </a:r>
            <a:endPar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p:txBody>
      </p:sp>
      <p:sp>
        <p:nvSpPr>
          <p:cNvPr id="810" name="Google Shape;81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8" name="Google Shape;818;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結語</a:t>
            </a:r>
            <a:r>
              <a:rPr lang="en-US" altLang="zh-TW" b="1" dirty="0">
                <a:latin typeface="微軟正黑體" panose="020B0604030504040204" pitchFamily="34" charset="-120"/>
                <a:ea typeface="微軟正黑體" panose="020B0604030504040204" pitchFamily="34" charset="-120"/>
              </a:rPr>
              <a:t>】</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教師對本課程做總結</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zh-TW" sz="1200" b="1" dirty="0">
                <a:solidFill>
                  <a:srgbClr val="262672"/>
                </a:solidFill>
                <a:latin typeface="Microsoft JhengHei"/>
                <a:ea typeface="Microsoft JhengHei"/>
                <a:cs typeface="Microsoft JhengHei"/>
                <a:sym typeface="Microsoft JhengHei"/>
              </a:rPr>
              <a:t>讓我們一起</a:t>
            </a:r>
            <a:r>
              <a:rPr lang="zh-TW" altLang="en-US" sz="1200" b="1" dirty="0">
                <a:solidFill>
                  <a:srgbClr val="002060"/>
                </a:solidFill>
                <a:latin typeface="Microsoft JhengHei"/>
                <a:ea typeface="Microsoft JhengHei"/>
                <a:cs typeface="Microsoft JhengHei"/>
                <a:sym typeface="Microsoft JhengHei"/>
              </a:rPr>
              <a:t>保護自己和他人</a:t>
            </a:r>
            <a:r>
              <a:rPr lang="zh-TW" altLang="en-US" sz="1200" b="1" dirty="0">
                <a:solidFill>
                  <a:srgbClr val="002060"/>
                </a:solidFill>
                <a:latin typeface="Microsoft JhengHei"/>
                <a:ea typeface="Microsoft JhengHei"/>
                <a:sym typeface="Microsoft JhengHei"/>
              </a:rPr>
              <a:t>的</a:t>
            </a:r>
            <a:r>
              <a:rPr lang="zh-TW" altLang="en-US" sz="1200" b="1" dirty="0">
                <a:solidFill>
                  <a:srgbClr val="C00000"/>
                </a:solidFill>
                <a:latin typeface="Microsoft JhengHei"/>
                <a:ea typeface="Microsoft JhengHei"/>
                <a:sym typeface="Microsoft JhengHei"/>
              </a:rPr>
              <a:t>數位人權</a:t>
            </a:r>
            <a:endParaRPr lang="en-US" altLang="zh-TW" b="0" dirty="0">
              <a:latin typeface="微軟正黑體" panose="020B0604030504040204" pitchFamily="34" charset="-120"/>
              <a:ea typeface="微軟正黑體" panose="020B0604030504040204" pitchFamily="34" charset="-120"/>
            </a:endParaRPr>
          </a:p>
        </p:txBody>
      </p:sp>
      <p:sp>
        <p:nvSpPr>
          <p:cNvPr id="819" name="Google Shape;819;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rgbClr val="000000"/>
                </a:solidFill>
                <a:latin typeface="Gill Sans"/>
                <a:ea typeface="Gill Sans"/>
                <a:cs typeface="Gill Sans"/>
                <a:sym typeface="Gill Sans"/>
              </a:rPr>
              <a:t>3</a:t>
            </a:fld>
            <a:endParaRPr lang="zh-TW" altLang="en-US"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2266510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latin typeface="微軟正黑體" panose="020B0604030504040204" pitchFamily="34" charset="-120"/>
                <a:ea typeface="微軟正黑體" panose="020B0604030504040204" pitchFamily="34" charset="-120"/>
              </a:rPr>
              <a:t>教學指引和補充資料：</a:t>
            </a:r>
            <a:r>
              <a:rPr lang="en-US" altLang="zh-TW" b="1" dirty="0">
                <a:latin typeface="微軟正黑體" panose="020B0604030504040204" pitchFamily="34" charset="-120"/>
                <a:ea typeface="微軟正黑體" panose="020B0604030504040204" pitchFamily="34" charset="-120"/>
              </a:rPr>
              <a:t>P1-6</a:t>
            </a:r>
            <a:r>
              <a:rPr lang="zh-TW" altLang="en-US" b="1" dirty="0">
                <a:latin typeface="微軟正黑體" panose="020B0604030504040204" pitchFamily="34" charset="-120"/>
                <a:ea typeface="微軟正黑體" panose="020B0604030504040204" pitchFamily="34" charset="-120"/>
              </a:rPr>
              <a:t>引起動機</a:t>
            </a:r>
            <a:r>
              <a:rPr lang="en-US" altLang="zh-TW" b="1" dirty="0">
                <a:latin typeface="微軟正黑體" panose="020B0604030504040204" pitchFamily="34" charset="-120"/>
                <a:ea typeface="微軟正黑體" panose="020B0604030504040204" pitchFamily="34" charset="-120"/>
              </a:rPr>
              <a:t>5</a:t>
            </a:r>
            <a:r>
              <a:rPr lang="zh-TW" altLang="en-US" b="1" dirty="0">
                <a:latin typeface="微軟正黑體" panose="020B0604030504040204" pitchFamily="34" charset="-120"/>
                <a:ea typeface="微軟正黑體" panose="020B0604030504040204" pitchFamily="34" charset="-120"/>
              </a:rPr>
              <a:t>分鐘</a:t>
            </a:r>
            <a:endParaRPr lang="en-US" altLang="zh-TW" b="1"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t>此頁重點在點出</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網路生活可能帶來的好處和</a:t>
            </a:r>
            <a:r>
              <a:rPr lang="zh-TW" altLang="en-US" sz="1200" b="1" i="0" u="none" strike="noStrike" cap="none" dirty="0">
                <a:solidFill>
                  <a:srgbClr val="FF0000"/>
                </a:solidFill>
                <a:effectLst/>
                <a:latin typeface="微軟正黑體" panose="020B0604030504040204" pitchFamily="34" charset="-120"/>
                <a:ea typeface="微軟正黑體" panose="020B0604030504040204" pitchFamily="34" charset="-120"/>
                <a:cs typeface="Calibri"/>
                <a:sym typeface="Calibri"/>
              </a:rPr>
              <a:t>壞處</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endParaRPr lang="zh-TW" altLang="en-US" b="1"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indent="-90000">
              <a:buFont typeface="Arial" panose="020B0604020202020204" pitchFamily="34" charset="0"/>
              <a:buChar char="•"/>
            </a:pP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數位化定義（</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Digitization</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https://reurl.cc/NR6L7Q</a:t>
            </a:r>
            <a:endPar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數位化簡單來說是將資訊電子化的過程，把傳統的文字文件、圖片、產品清單、客戶資訊等，透過掃描或是拍照等方式，轉換成電子檔案，儲存於電腦或是雲端中，增加資訊紀錄、更新、分類等動作的效率。</a:t>
            </a:r>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rgbClr val="000000"/>
                </a:solidFill>
                <a:latin typeface="Gill Sans"/>
                <a:ea typeface="Gill Sans"/>
                <a:cs typeface="Gill Sans"/>
                <a:sym typeface="Gill Sans"/>
              </a:rPr>
              <a:t>4</a:t>
            </a:fld>
            <a:endParaRPr lang="zh-TW" altLang="en-US"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838869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t>教學指引和補充資料：</a:t>
            </a:r>
            <a:endParaRPr lang="en-US" altLang="zh-TW" b="1" dirty="0"/>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t>此</a:t>
            </a:r>
            <a:r>
              <a:rPr lang="zh-TW" altLang="en-US" b="1" dirty="0" smtClean="0"/>
              <a:t>新聞事件重點</a:t>
            </a:r>
            <a:r>
              <a:rPr lang="zh-TW" altLang="en-US" b="1" dirty="0"/>
              <a:t>在凸顯</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網路生活</a:t>
            </a:r>
            <a:r>
              <a:rPr lang="zh-TW" altLang="en-US" sz="1200" b="1" dirty="0">
                <a:solidFill>
                  <a:schemeClr val="bg1"/>
                </a:solidFill>
                <a:latin typeface="Microsoft JhengHei"/>
                <a:ea typeface="Microsoft JhengHei"/>
                <a:cs typeface="Microsoft JhengHei"/>
                <a:sym typeface="Microsoft JhengHei"/>
              </a:rPr>
              <a:t>對</a:t>
            </a:r>
            <a:r>
              <a:rPr lang="zh-TW" altLang="en-US" sz="1200" b="1" u="sng" dirty="0">
                <a:solidFill>
                  <a:schemeClr val="bg1"/>
                </a:solidFill>
                <a:latin typeface="Microsoft JhengHei"/>
                <a:ea typeface="Microsoft JhengHei"/>
                <a:cs typeface="Microsoft JhengHei"/>
                <a:sym typeface="Microsoft JhengHei"/>
              </a:rPr>
              <a:t>阿全</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可能帶來的好處和</a:t>
            </a:r>
            <a:r>
              <a:rPr lang="zh-TW" altLang="en-US" sz="1200" b="1" i="0" u="none" strike="noStrike" cap="none" dirty="0">
                <a:solidFill>
                  <a:srgbClr val="FF0000"/>
                </a:solidFill>
                <a:effectLst/>
                <a:latin typeface="微軟正黑體" panose="020B0604030504040204" pitchFamily="34" charset="-120"/>
                <a:ea typeface="微軟正黑體" panose="020B0604030504040204" pitchFamily="34" charset="-120"/>
                <a:cs typeface="Calibri"/>
                <a:sym typeface="Calibri"/>
              </a:rPr>
              <a:t>壞處</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en-US"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en-US" b="1" dirty="0"/>
              <a:t>網路生活的好壞兩面</a:t>
            </a:r>
            <a:r>
              <a:rPr lang="en-US"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zh-TW" altLang="en-US" b="1"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latin typeface="微軟正黑體" panose="020B0604030504040204" pitchFamily="34" charset="-120"/>
                <a:ea typeface="微軟正黑體" panose="020B0604030504040204" pitchFamily="34" charset="-120"/>
              </a:rPr>
              <a:t>新聞事件</a:t>
            </a:r>
            <a:r>
              <a:rPr lang="en-US" altLang="zh-TW" b="1" dirty="0">
                <a:latin typeface="微軟正黑體" panose="020B0604030504040204" pitchFamily="34" charset="-120"/>
                <a:ea typeface="微軟正黑體" panose="020B0604030504040204" pitchFamily="34" charset="-120"/>
              </a:rPr>
              <a:t>-</a:t>
            </a:r>
            <a:r>
              <a:rPr lang="zh-TW" altLang="zh-TW" sz="1200" b="1" i="0" u="none" strike="noStrike" cap="none" dirty="0">
                <a:solidFill>
                  <a:schemeClr val="dk1"/>
                </a:solidFill>
                <a:effectLst/>
                <a:latin typeface="Calibri"/>
                <a:ea typeface="Calibri"/>
                <a:cs typeface="Calibri"/>
                <a:sym typeface="Calibri"/>
              </a:rPr>
              <a:t>網路</a:t>
            </a:r>
            <a:r>
              <a:rPr lang="zh-TW" altLang="en-US" sz="1200" b="1" cap="none" dirty="0">
                <a:solidFill>
                  <a:srgbClr val="000000"/>
                </a:solidFill>
                <a:latin typeface="Microsoft JhengHei"/>
                <a:ea typeface="Microsoft JhengHei"/>
                <a:cs typeface="Microsoft JhengHei"/>
                <a:sym typeface="Microsoft JhengHei"/>
              </a:rPr>
              <a:t>個資外洩</a:t>
            </a:r>
            <a:r>
              <a:rPr lang="zh-TW" altLang="en-US" sz="1200" dirty="0">
                <a:solidFill>
                  <a:srgbClr val="343434"/>
                </a:solidFill>
                <a:latin typeface="Microsoft JhengHei"/>
                <a:ea typeface="Microsoft JhengHei"/>
                <a:cs typeface="Microsoft JhengHei"/>
                <a:sym typeface="Microsoft JhengHei"/>
              </a:rPr>
              <a:t> </a:t>
            </a:r>
            <a:r>
              <a:rPr lang="zh-TW" altLang="zh-TW" sz="1200" dirty="0">
                <a:solidFill>
                  <a:srgbClr val="343434"/>
                </a:solidFill>
                <a:latin typeface="Microsoft JhengHei"/>
                <a:ea typeface="Microsoft JhengHei"/>
                <a:cs typeface="Microsoft JhengHei"/>
                <a:sym typeface="Microsoft JhengHei"/>
              </a:rPr>
              <a:t>來源</a:t>
            </a:r>
            <a:r>
              <a:rPr lang="zh-TW" altLang="zh-TW" sz="1200" dirty="0">
                <a:solidFill>
                  <a:srgbClr val="343434"/>
                </a:solidFill>
                <a:latin typeface="微軟正黑體" panose="020B0604030504040204" pitchFamily="34" charset="-120"/>
                <a:ea typeface="微軟正黑體" panose="020B0604030504040204" pitchFamily="34" charset="-120"/>
                <a:cs typeface="Microsoft JhengHei"/>
                <a:sym typeface="Microsoft JhengHei"/>
              </a:rPr>
              <a:t>：</a:t>
            </a:r>
            <a:r>
              <a:rPr lang="zh-TW" altLang="zh-TW" sz="1200" dirty="0">
                <a:solidFill>
                  <a:srgbClr val="343434"/>
                </a:solidFill>
                <a:latin typeface="微軟正黑體" panose="020B0604030504040204" pitchFamily="34" charset="-120"/>
                <a:ea typeface="微軟正黑體" panose="020B0604030504040204" pitchFamily="34" charset="-120"/>
                <a:cs typeface="Josefin Slab"/>
                <a:sym typeface="Josefin Slab"/>
              </a:rPr>
              <a:t> </a:t>
            </a:r>
            <a:r>
              <a:rPr lang="en-US" altLang="zh-TW" sz="1200" b="0" i="0" u="none" strike="noStrike" cap="none" dirty="0" err="1">
                <a:solidFill>
                  <a:schemeClr val="dk1"/>
                </a:solidFill>
                <a:effectLst/>
                <a:latin typeface="Calibri"/>
                <a:ea typeface="Calibri"/>
                <a:cs typeface="Calibri"/>
                <a:sym typeface="Calibri"/>
              </a:rPr>
              <a:t>Etescher</a:t>
            </a:r>
            <a:r>
              <a:rPr lang="zh-TW" altLang="zh-TW" sz="1200" b="0" i="0" u="none" strike="noStrike" cap="none" dirty="0">
                <a:solidFill>
                  <a:schemeClr val="dk1"/>
                </a:solidFill>
                <a:effectLst/>
                <a:latin typeface="Calibri"/>
                <a:ea typeface="Calibri"/>
                <a:cs typeface="Calibri"/>
                <a:sym typeface="Calibri"/>
              </a:rPr>
              <a:t>教育部中小學網路素養與認知</a:t>
            </a:r>
            <a:r>
              <a:rPr lang="en-US" altLang="zh-TW" sz="1200" b="0" i="0" u="sng" strike="noStrike" cap="none" dirty="0">
                <a:solidFill>
                  <a:schemeClr val="dk1"/>
                </a:solidFill>
                <a:effectLst/>
                <a:latin typeface="Calibri"/>
                <a:ea typeface="Calibri"/>
                <a:cs typeface="Calibri"/>
                <a:sym typeface="Calibri"/>
              </a:rPr>
              <a:t>https://reurl.cc/pMyeMb</a:t>
            </a: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altLang="zh-TW" dirty="0"/>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教師提問：</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網路生活給</a:t>
            </a:r>
            <a:r>
              <a:rPr lang="zh-TW" altLang="en-US" sz="1200" b="0" i="0" u="sng"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阿全</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帶來的好處</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en-US" sz="1200" dirty="0">
                <a:solidFill>
                  <a:schemeClr val="bg1"/>
                </a:solidFill>
                <a:latin typeface="微軟正黑體" panose="020B0604030504040204" pitchFamily="34" charset="-120"/>
                <a:ea typeface="微軟正黑體" panose="020B0604030504040204" pitchFamily="34" charset="-120"/>
                <a:cs typeface="Microsoft JhengHei"/>
                <a:sym typeface="Microsoft JhengHei"/>
              </a:rPr>
              <a:t>壞處？</a:t>
            </a:r>
            <a:r>
              <a:rPr lang="en-US" altLang="zh-TW" sz="1200" dirty="0">
                <a:solidFill>
                  <a:schemeClr val="bg1"/>
                </a:solidFill>
                <a:latin typeface="微軟正黑體" panose="020B0604030504040204" pitchFamily="34" charset="-120"/>
                <a:ea typeface="微軟正黑體" panose="020B0604030504040204" pitchFamily="34" charset="-120"/>
                <a:cs typeface="Microsoft JhengHei"/>
                <a:sym typeface="Microsoft JhengHei"/>
              </a:rPr>
              <a:t>(</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統問統答，請學生舉手搶答或一起回答。</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endPar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a:endParaRPr lang="en-US" altLang="zh-HK"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a:r>
              <a:rPr lang="zh-HK"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參考答案</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a:r>
              <a:rPr lang="zh-TW" altLang="en-US" sz="1200" b="1" i="0" u="none" strike="noStrike" cap="none" dirty="0">
                <a:solidFill>
                  <a:schemeClr val="dk1"/>
                </a:solidFill>
                <a:effectLst/>
                <a:latin typeface="Calibri"/>
                <a:cs typeface="Calibri"/>
                <a:sym typeface="Calibri"/>
              </a:rPr>
              <a:t>好處：</a:t>
            </a:r>
            <a:r>
              <a:rPr lang="zh-TW" altLang="en-US" sz="1200" b="0" i="0" u="none" strike="noStrike" cap="none" dirty="0">
                <a:solidFill>
                  <a:schemeClr val="dk1"/>
                </a:solidFill>
                <a:effectLst/>
                <a:latin typeface="Calibri"/>
                <a:cs typeface="Calibri"/>
                <a:sym typeface="Calibri"/>
              </a:rPr>
              <a:t>線上遊戲</a:t>
            </a:r>
            <a:r>
              <a:rPr lang="zh-TW" altLang="en-US" sz="1200"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好玩又免費</a:t>
            </a:r>
            <a:r>
              <a:rPr lang="zh-TW" altLang="en-US" sz="1200" b="0" i="0" u="none" strike="noStrike" cap="none" dirty="0">
                <a:solidFill>
                  <a:schemeClr val="dk1"/>
                </a:solidFill>
                <a:effectLst/>
                <a:latin typeface="Calibri"/>
                <a:cs typeface="Calibri"/>
                <a:sym typeface="Calibri"/>
              </a:rPr>
              <a:t>，不用花錢買，省錢又開心。</a:t>
            </a:r>
            <a:endParaRPr lang="en-US" altLang="zh-TW" sz="1200" b="0" i="0" u="none" strike="noStrike" cap="none" dirty="0">
              <a:solidFill>
                <a:schemeClr val="dk1"/>
              </a:solidFill>
              <a:effectLst/>
              <a:latin typeface="Calibri"/>
              <a:cs typeface="Calibri"/>
              <a:sym typeface="Calibri"/>
            </a:endParaRPr>
          </a:p>
          <a:p>
            <a:pPr marL="0" fontAlgn="base"/>
            <a:r>
              <a:rPr lang="zh-TW" altLang="en-US" sz="1200" b="1" i="0" u="none" strike="noStrike" cap="none" dirty="0">
                <a:solidFill>
                  <a:schemeClr val="dk1"/>
                </a:solidFill>
                <a:effectLst/>
                <a:latin typeface="Calibri"/>
                <a:cs typeface="Calibri"/>
                <a:sym typeface="Calibri"/>
              </a:rPr>
              <a:t>壞處：</a:t>
            </a:r>
            <a:r>
              <a:rPr lang="zh-TW" altLang="zh-TW" sz="1200" b="0" i="0" u="none" strike="noStrike" cap="none" dirty="0">
                <a:solidFill>
                  <a:schemeClr val="dk1"/>
                </a:solidFill>
                <a:effectLst/>
                <a:latin typeface="Calibri"/>
                <a:ea typeface="Calibri"/>
                <a:cs typeface="Calibri"/>
                <a:sym typeface="Calibri"/>
              </a:rPr>
              <a:t>遊戲給個資會侵害隱私權</a:t>
            </a:r>
            <a:r>
              <a:rPr lang="zh-TW" altLang="en-US" sz="1200" b="0" i="0" u="none" strike="noStrike" cap="none" dirty="0">
                <a:solidFill>
                  <a:schemeClr val="dk1"/>
                </a:solidFill>
                <a:effectLst/>
                <a:latin typeface="Calibri"/>
                <a:ea typeface="Calibri"/>
                <a:cs typeface="Calibri"/>
                <a:sym typeface="Calibri"/>
              </a:rPr>
              <a:t>，</a:t>
            </a:r>
            <a:r>
              <a:rPr lang="zh-TW" altLang="en-US" sz="1200" dirty="0">
                <a:solidFill>
                  <a:srgbClr val="232A31"/>
                </a:solidFill>
                <a:latin typeface="微軟正黑體" panose="020B0604030504040204" pitchFamily="34" charset="-120"/>
                <a:ea typeface="微軟正黑體" panose="020B0604030504040204" pitchFamily="34" charset="-120"/>
              </a:rPr>
              <a:t>隨便</a:t>
            </a:r>
            <a:r>
              <a:rPr lang="zh-TW" altLang="en-US" sz="12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洩漏個人資料</a:t>
            </a:r>
            <a:r>
              <a:rPr lang="zh-TW" altLang="en-US" sz="1200" dirty="0">
                <a:solidFill>
                  <a:srgbClr val="232A31"/>
                </a:solidFill>
                <a:latin typeface="微軟正黑體" panose="020B0604030504040204" pitchFamily="34" charset="-120"/>
                <a:ea typeface="微軟正黑體" panose="020B0604030504040204" pitchFamily="34" charset="-120"/>
              </a:rPr>
              <a:t>可能被有心人不當使用</a:t>
            </a:r>
            <a:r>
              <a:rPr lang="zh-TW" altLang="en-US" sz="12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1200" dirty="0">
                <a:solidFill>
                  <a:srgbClr val="232A31"/>
                </a:solidFill>
                <a:latin typeface="微軟正黑體" panose="020B0604030504040204" pitchFamily="34" charset="-120"/>
                <a:ea typeface="微軟正黑體" panose="020B0604030504040204" pitchFamily="34" charset="-120"/>
              </a:rPr>
              <a:t>可能被誘拐或詐騙。</a:t>
            </a:r>
            <a:r>
              <a:rPr lang="zh-TW" altLang="zh-TW" sz="1200" b="0" i="0" u="none" strike="noStrike" cap="none" dirty="0">
                <a:solidFill>
                  <a:schemeClr val="dk1"/>
                </a:solidFill>
                <a:effectLst/>
                <a:latin typeface="Calibri"/>
                <a:ea typeface="Calibri"/>
                <a:cs typeface="Calibri"/>
                <a:sym typeface="Calibri"/>
              </a:rPr>
              <a:t>開放權限、加好友</a:t>
            </a:r>
            <a:r>
              <a:rPr lang="zh-TW" altLang="en-US" sz="1200"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，會遭受網友騷擾、網路攻擊或被控制、電腦中毒，</a:t>
            </a:r>
            <a:r>
              <a:rPr lang="zh-TW" altLang="zh-TW" sz="1200" b="0" i="0" u="none" strike="noStrike" cap="none" dirty="0">
                <a:solidFill>
                  <a:schemeClr val="dk1"/>
                </a:solidFill>
                <a:effectLst/>
                <a:latin typeface="Calibri"/>
                <a:ea typeface="Calibri"/>
                <a:cs typeface="Calibri"/>
                <a:sym typeface="Calibri"/>
              </a:rPr>
              <a:t>長期使用網路會影響身體健康。</a:t>
            </a:r>
            <a:endParaRPr lang="en-US" altLang="zh-TW" sz="1200" dirty="0">
              <a:solidFill>
                <a:srgbClr val="232A31"/>
              </a:solidFill>
              <a:latin typeface="微軟正黑體" panose="020B0604030504040204" pitchFamily="34" charset="-120"/>
              <a:ea typeface="微軟正黑體" panose="020B0604030504040204" pitchFamily="34" charset="-120"/>
            </a:endParaRPr>
          </a:p>
        </p:txBody>
      </p:sp>
      <p:sp>
        <p:nvSpPr>
          <p:cNvPr id="681" name="Google Shape;681;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latin typeface="微軟正黑體" panose="020B0604030504040204" pitchFamily="34" charset="-120"/>
                <a:ea typeface="微軟正黑體" panose="020B0604030504040204" pitchFamily="34" charset="-120"/>
              </a:rPr>
              <a:t>教學指引和補充資料：</a:t>
            </a:r>
            <a:endParaRPr lang="en-US" altLang="zh-TW" b="1" dirty="0">
              <a:latin typeface="微軟正黑體" panose="020B0604030504040204" pitchFamily="34" charset="-120"/>
              <a:ea typeface="微軟正黑體" panose="020B0604030504040204" pitchFamily="34" charset="-120"/>
            </a:endParaRPr>
          </a:p>
          <a:p>
            <a:pPr marL="0" lvl="0" indent="-90000" algn="l" rtl="0">
              <a:spcBef>
                <a:spcPts val="0"/>
              </a:spcBef>
              <a:spcAft>
                <a:spcPts val="0"/>
              </a:spcAft>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此頁重點在</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學習目標</a:t>
            </a:r>
            <a:r>
              <a:rPr lang="en-US" altLang="zh-TW" b="1" dirty="0">
                <a:latin typeface="微軟正黑體" panose="020B0604030504040204" pitchFamily="34" charset="-120"/>
                <a:ea typeface="微軟正黑體" panose="020B0604030504040204" pitchFamily="34" charset="-120"/>
              </a:rPr>
              <a:t>1</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en-US" b="1" dirty="0">
                <a:latin typeface="微軟正黑體" panose="020B0604030504040204" pitchFamily="34" charset="-120"/>
                <a:ea typeface="微軟正黑體" panose="020B0604030504040204" pitchFamily="34" charset="-120"/>
              </a:rPr>
              <a:t>：</a:t>
            </a:r>
            <a:r>
              <a:rPr lang="zh-TW" altLang="en-US" sz="1200" b="0" u="none" strike="noStrike" cap="none" dirty="0">
                <a:latin typeface="微軟正黑體" panose="020B0604030504040204" pitchFamily="34" charset="-120"/>
                <a:ea typeface="微軟正黑體" panose="020B0604030504040204" pitchFamily="34" charset="-120"/>
                <a:cs typeface="Arial"/>
                <a:sym typeface="Arial"/>
              </a:rPr>
              <a:t>能</a:t>
            </a:r>
            <a:r>
              <a:rPr lang="zh-TW" altLang="en-US" sz="1200" b="0" u="none" strike="noStrike" cap="none" dirty="0">
                <a:solidFill>
                  <a:srgbClr val="FF0000"/>
                </a:solidFill>
                <a:latin typeface="微軟正黑體" panose="020B0604030504040204" pitchFamily="34" charset="-120"/>
                <a:ea typeface="微軟正黑體" panose="020B0604030504040204" pitchFamily="34" charset="-120"/>
                <a:cs typeface="Arial"/>
                <a:sym typeface="Arial"/>
              </a:rPr>
              <a:t>覺察</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並</a:t>
            </a:r>
            <a:r>
              <a:rPr lang="zh-TW" altLang="en-US" sz="1200" b="0" i="0" u="none" strike="noStrike" cap="none" dirty="0">
                <a:solidFill>
                  <a:srgbClr val="FF0000"/>
                </a:solidFill>
                <a:effectLst/>
                <a:latin typeface="微軟正黑體" panose="020B0604030504040204" pitchFamily="34" charset="-120"/>
                <a:ea typeface="微軟正黑體" panose="020B0604030504040204" pitchFamily="34" charset="-120"/>
                <a:cs typeface="Calibri"/>
                <a:sym typeface="Calibri"/>
              </a:rPr>
              <a:t>說出</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網路生活帶來的</a:t>
            </a:r>
            <a:r>
              <a:rPr lang="zh-TW" altLang="en-US" sz="1200" b="0" i="0" u="none" strike="noStrike" cap="none" dirty="0">
                <a:solidFill>
                  <a:srgbClr val="FF0000"/>
                </a:solidFill>
                <a:effectLst/>
                <a:latin typeface="微軟正黑體" panose="020B0604030504040204" pitchFamily="34" charset="-120"/>
                <a:ea typeface="微軟正黑體" panose="020B0604030504040204" pitchFamily="34" charset="-120"/>
                <a:cs typeface="Calibri"/>
                <a:sym typeface="Calibri"/>
              </a:rPr>
              <a:t>好處</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與</a:t>
            </a:r>
            <a:r>
              <a:rPr lang="zh-TW" altLang="en-US" sz="1200" b="0" i="0" u="none" strike="noStrike" cap="none" dirty="0">
                <a:solidFill>
                  <a:srgbClr val="FF0000"/>
                </a:solidFill>
                <a:effectLst/>
                <a:latin typeface="微軟正黑體" panose="020B0604030504040204" pitchFamily="34" charset="-120"/>
                <a:ea typeface="微軟正黑體" panose="020B0604030504040204" pitchFamily="34" charset="-120"/>
                <a:cs typeface="Calibri"/>
                <a:sym typeface="Calibri"/>
              </a:rPr>
              <a:t>壞處</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endParaRPr lang="zh-TW" altLang="en-US" b="1"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altLang="zh-TW" b="1"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教師提問：</a:t>
            </a:r>
          </a:p>
          <a:p>
            <a:pPr marL="0" indent="0">
              <a:buFont typeface="Arial" panose="020B0604020202020204" pitchFamily="34" charset="0"/>
              <a:buNone/>
            </a:pP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   1.</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網路生活帶來的好處</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en-US" sz="1200" dirty="0">
                <a:solidFill>
                  <a:schemeClr val="bg1"/>
                </a:solidFill>
                <a:latin typeface="微軟正黑體" panose="020B0604030504040204" pitchFamily="34" charset="-120"/>
                <a:ea typeface="微軟正黑體" panose="020B0604030504040204" pitchFamily="34" charset="-120"/>
                <a:cs typeface="Microsoft JhengHei"/>
                <a:sym typeface="Microsoft JhengHei"/>
              </a:rPr>
              <a:t>壞處？</a:t>
            </a:r>
            <a:endPar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indent="0">
              <a:buFont typeface="Arial" panose="020B0604020202020204" pitchFamily="34" charset="0"/>
              <a:buNone/>
            </a:pP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   2.</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你</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的經驗是什麼呢</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p>
          <a:p>
            <a:pPr marL="0" indent="-90000">
              <a:buFont typeface="Arial" panose="020B0604020202020204" pitchFamily="34" charset="0"/>
              <a:buChar char="•"/>
            </a:pPr>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indent="-90000">
              <a:buFont typeface="Arial" panose="020B0604020202020204" pitchFamily="34" charset="0"/>
              <a:buChar char="•"/>
            </a:pP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統問統答，請學生舉手搶答或一起回答</a:t>
            </a:r>
            <a:r>
              <a:rPr lang="zh-TW" altLang="zh-TW" sz="1200" b="0" i="0" u="none" strike="noStrike" cap="none" dirty="0" smtClean="0">
                <a:solidFill>
                  <a:schemeClr val="dk1"/>
                </a:solidFill>
                <a:effectLst/>
                <a:latin typeface="微軟正黑體" panose="020B0604030504040204" pitchFamily="34" charset="-120"/>
                <a:ea typeface="微軟正黑體" panose="020B0604030504040204" pitchFamily="34" charset="-120"/>
                <a:cs typeface="Calibri"/>
                <a:sym typeface="Calibri"/>
              </a:rPr>
              <a:t>。</a:t>
            </a:r>
            <a:endParaRPr lang="en-US" altLang="zh-TW" sz="1200" b="0" i="0" u="none" strike="noStrike" cap="none" dirty="0" smtClean="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indent="-90000">
              <a:buFont typeface="Arial" panose="020B0604020202020204" pitchFamily="34" charset="0"/>
              <a:buChar char="•"/>
            </a:pPr>
            <a:r>
              <a:rPr lang="zh-TW" altLang="zh-TW" sz="1200" b="0" i="0" u="none" strike="noStrike" cap="none" dirty="0" smtClean="0">
                <a:solidFill>
                  <a:schemeClr val="dk1"/>
                </a:solidFill>
                <a:effectLst/>
                <a:latin typeface="Calibri"/>
                <a:ea typeface="Calibri"/>
                <a:cs typeface="Calibri"/>
                <a:sym typeface="Calibri"/>
              </a:rPr>
              <a:t>教師小結：</a:t>
            </a:r>
            <a:r>
              <a:rPr lang="zh-HK" altLang="zh-TW" sz="1200" b="0" i="0" u="none" strike="noStrike" cap="none" dirty="0" smtClean="0">
                <a:solidFill>
                  <a:schemeClr val="dk1"/>
                </a:solidFill>
                <a:effectLst/>
                <a:latin typeface="Calibri"/>
                <a:ea typeface="Calibri"/>
                <a:cs typeface="Calibri"/>
                <a:sym typeface="Calibri"/>
              </a:rPr>
              <a:t>串聯</a:t>
            </a:r>
            <a:r>
              <a:rPr lang="zh-TW" altLang="zh-TW" sz="1200" b="0" i="0" u="sng" strike="noStrike" cap="none" dirty="0" smtClean="0">
                <a:solidFill>
                  <a:schemeClr val="dk1"/>
                </a:solidFill>
                <a:effectLst/>
                <a:latin typeface="Calibri"/>
                <a:ea typeface="Calibri"/>
                <a:cs typeface="Calibri"/>
                <a:sym typeface="Calibri"/>
              </a:rPr>
              <a:t>阿全</a:t>
            </a:r>
            <a:r>
              <a:rPr lang="zh-TW" altLang="en-US" sz="1200" b="0" i="0" u="sng" strike="noStrike" cap="none" dirty="0" smtClean="0">
                <a:solidFill>
                  <a:schemeClr val="dk1"/>
                </a:solidFill>
                <a:effectLst/>
                <a:latin typeface="Calibri"/>
                <a:ea typeface="Calibri"/>
                <a:cs typeface="Calibri"/>
                <a:sym typeface="Calibri"/>
              </a:rPr>
              <a:t>新聞事件</a:t>
            </a:r>
            <a:r>
              <a:rPr lang="zh-TW" altLang="zh-TW" sz="1200" b="0" i="0" u="none" strike="noStrike" cap="none" dirty="0" smtClean="0">
                <a:solidFill>
                  <a:schemeClr val="dk1"/>
                </a:solidFill>
                <a:effectLst/>
                <a:latin typeface="Calibri"/>
                <a:ea typeface="Calibri"/>
                <a:cs typeface="Calibri"/>
                <a:sym typeface="Calibri"/>
              </a:rPr>
              <a:t>和學生發表的經驗，</a:t>
            </a:r>
            <a:r>
              <a:rPr lang="zh-HK" altLang="zh-TW" sz="1200" b="0" i="0" u="none" strike="noStrike" cap="none" dirty="0" smtClean="0">
                <a:solidFill>
                  <a:schemeClr val="dk1"/>
                </a:solidFill>
                <a:effectLst/>
                <a:latin typeface="Calibri"/>
                <a:ea typeface="Calibri"/>
                <a:cs typeface="Calibri"/>
                <a:sym typeface="Calibri"/>
              </a:rPr>
              <a:t>覺察出網路生活</a:t>
            </a:r>
            <a:r>
              <a:rPr lang="zh-TW" altLang="zh-TW" sz="1200" b="0" i="0" u="none" strike="noStrike" cap="none" dirty="0" smtClean="0">
                <a:solidFill>
                  <a:schemeClr val="dk1"/>
                </a:solidFill>
                <a:effectLst/>
                <a:latin typeface="Calibri"/>
                <a:ea typeface="Calibri"/>
                <a:cs typeface="Calibri"/>
                <a:sym typeface="Calibri"/>
              </a:rPr>
              <a:t>為我們</a:t>
            </a:r>
            <a:r>
              <a:rPr lang="zh-HK" altLang="zh-TW" sz="1200" b="0" i="0" u="none" strike="noStrike" cap="none" dirty="0" smtClean="0">
                <a:solidFill>
                  <a:schemeClr val="dk1"/>
                </a:solidFill>
                <a:effectLst/>
                <a:latin typeface="Calibri"/>
                <a:ea typeface="Calibri"/>
                <a:cs typeface="Calibri"/>
                <a:sym typeface="Calibri"/>
              </a:rPr>
              <a:t>帶來的好處與壞處。</a:t>
            </a:r>
            <a:endParaRPr lang="en-US" altLang="zh-TW" sz="1200" b="0" i="0" u="none" strike="noStrike" cap="none" dirty="0" smtClean="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indent="-90000">
              <a:buFont typeface="Arial" panose="020B0604020202020204" pitchFamily="34" charset="0"/>
              <a:buChar char="•"/>
            </a:pPr>
            <a:endPar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a:r>
              <a:rPr lang="zh-HK"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參考答案</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zh-TW"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孩子的網路世界：兒少使用社群媒體常見風險與因應</a:t>
            </a:r>
            <a:r>
              <a:rPr lang="en-US" altLang="zh-TW" sz="1200" b="0" i="0" u="sng"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hlinkClick r:id="rId3"/>
              </a:rPr>
              <a:t>https://reurl.cc/gMmv9N</a:t>
            </a:r>
            <a:endPar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1.</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好處：</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面對人手一智慧型手機的數位新時代，藉由行動載具與網際網路的使用，孩子們的網路世界相較現實世界及過往，更顯豐富精彩且絢麗。</a:t>
            </a:r>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2.</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壞處：可能</a:t>
            </a:r>
            <a:r>
              <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遇到</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網路霸凌、色情廣告、詐騙廣告、網友誘惑、購物釣魚</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endParaRPr lang="zh-TW"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p:txBody>
      </p:sp>
      <p:sp>
        <p:nvSpPr>
          <p:cNvPr id="615" name="Google Shape;615;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latin typeface="微軟正黑體" panose="020B0604030504040204" pitchFamily="34" charset="-120"/>
                <a:ea typeface="微軟正黑體" panose="020B0604030504040204" pitchFamily="34" charset="-120"/>
              </a:rPr>
              <a:t>教學指引和補充資料：</a:t>
            </a:r>
            <a:endParaRPr lang="en-US" altLang="zh-TW" b="1"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ltLang="zh-TW"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引導活動</a:t>
            </a:r>
            <a:r>
              <a:rPr lang="en-US" altLang="zh-TW" dirty="0">
                <a:latin typeface="微軟正黑體" panose="020B0604030504040204" pitchFamily="34" charset="-120"/>
                <a:ea typeface="微軟正黑體" panose="020B0604030504040204" pitchFamily="34" charset="-120"/>
              </a:rPr>
              <a:t>】</a:t>
            </a:r>
            <a:r>
              <a:rPr lang="zh-TW" altLang="en-US" sz="1200" b="1" dirty="0">
                <a:solidFill>
                  <a:srgbClr val="C00000"/>
                </a:solidFill>
                <a:latin typeface="微軟正黑體" panose="020B0604030504040204" pitchFamily="34" charset="-120"/>
                <a:ea typeface="微軟正黑體" panose="020B0604030504040204" pitchFamily="34" charset="-120"/>
                <a:cs typeface="Arial"/>
                <a:sym typeface="Arial"/>
              </a:rPr>
              <a:t>常見的網路生活事件案例說明</a:t>
            </a:r>
            <a:r>
              <a:rPr lang="zh-TW" altLang="zh-TW" dirty="0">
                <a:latin typeface="微軟正黑體" panose="020B0604030504040204" pitchFamily="34" charset="-120"/>
                <a:ea typeface="微軟正黑體" panose="020B0604030504040204" pitchFamily="34" charset="-120"/>
              </a:rPr>
              <a:t>：</a:t>
            </a:r>
            <a:r>
              <a:rPr lang="en-US" altLang="zh-TW"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P7-P10</a:t>
            </a:r>
            <a:r>
              <a:rPr lang="zh-TW" altLang="zh-TW" sz="12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 </a:t>
            </a:r>
            <a:r>
              <a:rPr lang="en-US" altLang="zh-TW" dirty="0">
                <a:latin typeface="微軟正黑體" panose="020B0604030504040204" pitchFamily="34" charset="-120"/>
                <a:ea typeface="微軟正黑體" panose="020B0604030504040204" pitchFamily="34" charset="-120"/>
              </a:rPr>
              <a:t>(10</a:t>
            </a:r>
            <a:r>
              <a:rPr lang="zh-TW" altLang="en-US" dirty="0">
                <a:latin typeface="微軟正黑體" panose="020B0604030504040204" pitchFamily="34" charset="-120"/>
                <a:ea typeface="微軟正黑體" panose="020B0604030504040204" pitchFamily="34" charset="-120"/>
              </a:rPr>
              <a:t>分鐘</a:t>
            </a:r>
            <a:r>
              <a:rPr lang="en-US" altLang="zh-TW" dirty="0" smtClean="0">
                <a:latin typeface="微軟正黑體" panose="020B0604030504040204" pitchFamily="34" charset="-120"/>
                <a:ea typeface="微軟正黑體" panose="020B0604030504040204" pitchFamily="34" charset="-120"/>
              </a:rPr>
              <a:t>)</a:t>
            </a: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altLang="zh-TW" dirty="0" smtClean="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ltLang="zh-TW" b="1" dirty="0" smtClean="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提醒</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sz="1200" b="1"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：案例</a:t>
            </a:r>
            <a:r>
              <a:rPr lang="zh-TW" altLang="en-US" b="1" dirty="0">
                <a:solidFill>
                  <a:srgbClr val="C00000"/>
                </a:solidFill>
                <a:latin typeface="微軟正黑體" panose="020B0604030504040204" pitchFamily="34" charset="-120"/>
                <a:ea typeface="微軟正黑體" panose="020B0604030504040204" pitchFamily="34" charset="-120"/>
              </a:rPr>
              <a:t>視教學時間調整，教師可選擇</a:t>
            </a:r>
            <a:r>
              <a:rPr lang="en-US" altLang="zh-TW" b="1" dirty="0">
                <a:solidFill>
                  <a:srgbClr val="C00000"/>
                </a:solidFill>
                <a:latin typeface="微軟正黑體" panose="020B0604030504040204" pitchFamily="34" charset="-120"/>
                <a:ea typeface="微軟正黑體" panose="020B0604030504040204" pitchFamily="34" charset="-120"/>
              </a:rPr>
              <a:t>1~2</a:t>
            </a:r>
            <a:r>
              <a:rPr lang="zh-TW" altLang="en-US" b="1" dirty="0">
                <a:solidFill>
                  <a:srgbClr val="C00000"/>
                </a:solidFill>
                <a:latin typeface="微軟正黑體" panose="020B0604030504040204" pitchFamily="34" charset="-120"/>
                <a:ea typeface="微軟正黑體" panose="020B0604030504040204" pitchFamily="34" charset="-120"/>
              </a:rPr>
              <a:t>則與學生討論即可。</a:t>
            </a:r>
            <a:endParaRPr lang="en-US" altLang="zh-TW" b="1" dirty="0"/>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zh-TW" altLang="en-US" b="1" dirty="0">
              <a:latin typeface="微軟正黑體" panose="020B0604030504040204" pitchFamily="34" charset="-120"/>
              <a:ea typeface="微軟正黑體" panose="020B0604030504040204" pitchFamily="34" charset="-120"/>
            </a:endParaRPr>
          </a:p>
        </p:txBody>
      </p:sp>
      <p:sp>
        <p:nvSpPr>
          <p:cNvPr id="655" name="Google Shape;65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sz="1200" b="1" i="0" u="none" strike="noStrike" cap="none" dirty="0">
                <a:solidFill>
                  <a:schemeClr val="dk1"/>
                </a:solidFill>
                <a:latin typeface="微軟正黑體" panose="020B0604030504040204" pitchFamily="34" charset="-120"/>
                <a:ea typeface="微軟正黑體" panose="020B0604030504040204" pitchFamily="34" charset="-120"/>
                <a:cs typeface="Calibri"/>
                <a:sym typeface="Calibri"/>
              </a:rPr>
              <a:t>教學指引和補充資料：</a:t>
            </a:r>
            <a:endParaRPr lang="en-US" altLang="zh-TW" sz="1200" b="1" i="0" u="none" strike="noStrike" cap="none" dirty="0">
              <a:solidFill>
                <a:schemeClr val="dk1"/>
              </a:solidFill>
              <a:latin typeface="微軟正黑體" panose="020B0604030504040204" pitchFamily="34" charset="-120"/>
              <a:ea typeface="微軟正黑體" panose="020B0604030504040204" pitchFamily="34" charset="-120"/>
              <a:cs typeface="Calibri"/>
              <a:sym typeface="Calibri"/>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sz="1200" b="1" i="0" u="none" strike="noStrike" cap="none" dirty="0">
                <a:solidFill>
                  <a:schemeClr val="dk1"/>
                </a:solidFill>
                <a:latin typeface="微軟正黑體" panose="020B0604030504040204" pitchFamily="34" charset="-120"/>
                <a:ea typeface="微軟正黑體" panose="020B0604030504040204" pitchFamily="34" charset="-120"/>
                <a:cs typeface="Calibri"/>
                <a:sym typeface="Calibri"/>
              </a:rPr>
              <a:t>此新聞故事重點</a:t>
            </a:r>
            <a:r>
              <a:rPr lang="zh-TW" altLang="en-US" b="1" dirty="0">
                <a:latin typeface="微軟正黑體" panose="020B0604030504040204" pitchFamily="34" charset="-120"/>
                <a:ea typeface="微軟正黑體" panose="020B0604030504040204" pitchFamily="34" charset="-120"/>
              </a:rPr>
              <a:t>在凸顯保障</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教育</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en-US" b="1" dirty="0">
                <a:solidFill>
                  <a:srgbClr val="0070C0"/>
                </a:solidFill>
                <a:latin typeface="微軟正黑體" panose="020B0604030504040204" pitchFamily="34" charset="-120"/>
                <a:ea typeface="微軟正黑體" panose="020B0604030504040204" pitchFamily="34" charset="-120"/>
              </a:rPr>
              <a:t>平等權</a:t>
            </a:r>
            <a:r>
              <a:rPr lang="zh-TW" altLang="en-US" b="1" dirty="0">
                <a:latin typeface="微軟正黑體" panose="020B0604030504040204" pitchFamily="34" charset="-120"/>
                <a:ea typeface="微軟正黑體" panose="020B0604030504040204" pitchFamily="34" charset="-120"/>
              </a:rPr>
              <a:t>的重要性</a:t>
            </a:r>
            <a:endParaRPr lang="en-US" altLang="zh-TW" b="1"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提醒</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sz="1200" b="1"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：案例</a:t>
            </a:r>
            <a:r>
              <a:rPr lang="zh-TW" altLang="en-US" b="1" dirty="0">
                <a:solidFill>
                  <a:srgbClr val="C00000"/>
                </a:solidFill>
                <a:latin typeface="微軟正黑體" panose="020B0604030504040204" pitchFamily="34" charset="-120"/>
                <a:ea typeface="微軟正黑體" panose="020B0604030504040204" pitchFamily="34" charset="-120"/>
              </a:rPr>
              <a:t>視教學時間調整，教師可選擇</a:t>
            </a:r>
            <a:r>
              <a:rPr lang="en-US" altLang="zh-TW" b="1" dirty="0">
                <a:solidFill>
                  <a:srgbClr val="C00000"/>
                </a:solidFill>
                <a:latin typeface="微軟正黑體" panose="020B0604030504040204" pitchFamily="34" charset="-120"/>
                <a:ea typeface="微軟正黑體" panose="020B0604030504040204" pitchFamily="34" charset="-120"/>
              </a:rPr>
              <a:t>1~2</a:t>
            </a:r>
            <a:r>
              <a:rPr lang="zh-TW" altLang="en-US" b="1" dirty="0">
                <a:solidFill>
                  <a:srgbClr val="C00000"/>
                </a:solidFill>
                <a:latin typeface="微軟正黑體" panose="020B0604030504040204" pitchFamily="34" charset="-120"/>
                <a:ea typeface="微軟正黑體" panose="020B0604030504040204" pitchFamily="34" charset="-120"/>
              </a:rPr>
              <a:t>則與學生討論即可。</a:t>
            </a:r>
            <a:endParaRPr lang="en-US" altLang="zh-TW" b="1" dirty="0">
              <a:solidFill>
                <a:srgbClr val="C00000"/>
              </a:solidFill>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altLang="zh-TW" sz="1200" b="1" i="0" u="none" strike="noStrike" cap="none" dirty="0">
              <a:solidFill>
                <a:srgbClr val="0070C0"/>
              </a:solidFill>
              <a:effectLst/>
              <a:latin typeface="微軟正黑體" panose="020B0604030504040204" pitchFamily="34" charset="-120"/>
              <a:ea typeface="微軟正黑體" panose="020B0604030504040204" pitchFamily="34" charset="-120"/>
              <a:cs typeface="Calibri"/>
              <a:sym typeface="Calibri"/>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latin typeface="微軟正黑體" panose="020B0604030504040204" pitchFamily="34" charset="-120"/>
                <a:ea typeface="微軟正黑體" panose="020B0604030504040204" pitchFamily="34" charset="-120"/>
              </a:rPr>
              <a:t>事件</a:t>
            </a:r>
            <a:r>
              <a:rPr lang="en-US" altLang="zh-TW" b="1" dirty="0">
                <a:latin typeface="微軟正黑體" panose="020B0604030504040204" pitchFamily="34" charset="-120"/>
                <a:ea typeface="微軟正黑體" panose="020B0604030504040204" pitchFamily="34" charset="-120"/>
              </a:rPr>
              <a:t>1.</a:t>
            </a:r>
            <a:r>
              <a:rPr lang="zh-TW" altLang="en-US" sz="1200" b="1" dirty="0">
                <a:solidFill>
                  <a:srgbClr val="0070C0"/>
                </a:solidFill>
                <a:latin typeface="微軟正黑體" panose="020B0604030504040204" pitchFamily="34" charset="-120"/>
                <a:ea typeface="微軟正黑體" panose="020B0604030504040204" pitchFamily="34" charset="-120"/>
                <a:sym typeface="Microsoft JhengHei"/>
              </a:rPr>
              <a:t>無法線上上課的</a:t>
            </a:r>
            <a:r>
              <a:rPr lang="zh-TW" altLang="en-US" sz="1200" b="1" u="sng" dirty="0">
                <a:solidFill>
                  <a:srgbClr val="0070C0"/>
                </a:solidFill>
                <a:latin typeface="微軟正黑體" panose="020B0604030504040204" pitchFamily="34" charset="-120"/>
                <a:ea typeface="微軟正黑體" panose="020B0604030504040204" pitchFamily="34" charset="-120"/>
                <a:sym typeface="Microsoft JhengHei"/>
              </a:rPr>
              <a:t>阿英</a:t>
            </a:r>
            <a:r>
              <a:rPr lang="en-US" altLang="zh-TW" sz="1200" b="1" u="sng" dirty="0">
                <a:solidFill>
                  <a:srgbClr val="0070C0"/>
                </a:solidFill>
                <a:latin typeface="微軟正黑體" panose="020B0604030504040204" pitchFamily="34" charset="-120"/>
                <a:ea typeface="微軟正黑體" panose="020B0604030504040204" pitchFamily="34" charset="-120"/>
                <a:sym typeface="Microsoft JhengHei"/>
              </a:rPr>
              <a:t>-</a:t>
            </a:r>
            <a:r>
              <a:rPr lang="zh-TW" altLang="en-US" sz="1200" b="1"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被數位學習列車遺忘的小孩 </a:t>
            </a:r>
            <a:r>
              <a:rPr lang="en-US" altLang="zh-TW" b="1" dirty="0">
                <a:latin typeface="微軟正黑體" panose="020B0604030504040204" pitchFamily="34" charset="-120"/>
                <a:ea typeface="微軟正黑體" panose="020B0604030504040204" pitchFamily="34" charset="-120"/>
              </a:rPr>
              <a:t>https://reurl.cc/ERgWgm</a:t>
            </a: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altLang="zh-TW"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dirty="0">
                <a:latin typeface="微軟正黑體" panose="020B0604030504040204" pitchFamily="34" charset="-120"/>
                <a:ea typeface="微軟正黑體" panose="020B0604030504040204" pitchFamily="34" charset="-120"/>
              </a:rPr>
              <a:t>問題的討論</a:t>
            </a:r>
            <a:r>
              <a:rPr lang="zh-TW" altLang="zh-TW"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0"/>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在</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hlinkClick r:id="rId3"/>
              </a:rPr>
              <a:t>館長小編的圖書館日常</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粉絲專頁，時常記錄在圖書館裡發生的大小故事。</a:t>
            </a:r>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館長透露，圖書館來了一位小女孩，看起來只有低年級，站在電腦前，看似要來使用電腦上網課，卻又一臉不知所措。「不知道老師的會議室代碼。只有帶了耳機，說要來圖書館上學校的線上課程。」</a:t>
            </a:r>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小女孩一問三不知，小妹妹兩手空空的來，根本不知道課程代碼和要帶課本。</a:t>
            </a:r>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a:endPar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這件事讓館長有感而發，線上課程需要的，不只是設備，不只是網路，而是有照顧者的引導和協助。電腦、平板、手機、</a:t>
            </a:r>
            <a:r>
              <a:rPr lang="en-US" altLang="zh-TW" sz="1200" b="0" i="0" u="none" strike="noStrike" cap="none" dirty="0" err="1">
                <a:solidFill>
                  <a:schemeClr val="dk1"/>
                </a:solidFill>
                <a:effectLst/>
                <a:latin typeface="微軟正黑體" panose="020B0604030504040204" pitchFamily="34" charset="-120"/>
                <a:ea typeface="微軟正黑體" panose="020B0604030504040204" pitchFamily="34" charset="-120"/>
                <a:cs typeface="Calibri"/>
                <a:sym typeface="Calibri"/>
              </a:rPr>
              <a:t>WiFi</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，這些都是可以透過學校，和圖書館資源獲得的東西。</a:t>
            </a:r>
            <a:r>
              <a:rPr lang="zh-TW" altLang="en-US" sz="1200" b="1" i="0" u="sng"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但擁有這些東西之後，更重要的是有一個照顧者，可以在旁邊協助和引導。」</a:t>
            </a:r>
            <a:endPar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a:endParaRPr lang="en-US" altLang="zh-TW"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sz="1200" dirty="0">
                <a:solidFill>
                  <a:prstClr val="black"/>
                </a:solidFill>
                <a:latin typeface="微軟正黑體" panose="020B0604030504040204" pitchFamily="34" charset="-120"/>
                <a:ea typeface="微軟正黑體" panose="020B0604030504040204" pitchFamily="34" charset="-120"/>
              </a:rPr>
              <a:t>國小童到土庫圖書館借電腦上課 </a:t>
            </a:r>
            <a:r>
              <a:rPr lang="en-US" altLang="zh-TW" sz="1200" dirty="0">
                <a:solidFill>
                  <a:prstClr val="black"/>
                </a:solidFill>
                <a:latin typeface="微軟正黑體" panose="020B0604030504040204" pitchFamily="34" charset="-120"/>
                <a:ea typeface="微軟正黑體" panose="020B0604030504040204" pitchFamily="34" charset="-120"/>
              </a:rPr>
              <a:t>2022-05-26 </a:t>
            </a:r>
            <a:r>
              <a:rPr lang="zh-TW" altLang="en-US" sz="1200" dirty="0">
                <a:solidFill>
                  <a:prstClr val="black"/>
                </a:solidFill>
                <a:latin typeface="微軟正黑體" panose="020B0604030504040204" pitchFamily="34" charset="-120"/>
                <a:ea typeface="微軟正黑體" panose="020B0604030504040204" pitchFamily="34" charset="-120"/>
              </a:rPr>
              <a:t>聯合報／ 記者黃于凡、陳苡葳／雲林即時報導</a:t>
            </a:r>
            <a:r>
              <a:rPr lang="en-US" altLang="zh-TW" dirty="0">
                <a:latin typeface="微軟正黑體" panose="020B0604030504040204" pitchFamily="34" charset="-120"/>
                <a:ea typeface="微軟正黑體" panose="020B0604030504040204" pitchFamily="34" charset="-120"/>
              </a:rPr>
              <a:t>https://udn.com/news/story/6898/6343385</a:t>
            </a:r>
            <a:endParaRPr lang="en-US" altLang="zh-TW" sz="1200"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rgbClr val="000000"/>
                </a:solidFill>
                <a:latin typeface="Gill Sans"/>
                <a:ea typeface="Gill Sans"/>
                <a:cs typeface="Gill Sans"/>
                <a:sym typeface="Gill Sans"/>
              </a:rPr>
              <a:t>8</a:t>
            </a:fld>
            <a:endParaRPr lang="zh-TW" altLang="en-US"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2959529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latin typeface="微軟正黑體" panose="020B0604030504040204" pitchFamily="34" charset="-120"/>
                <a:ea typeface="微軟正黑體" panose="020B0604030504040204" pitchFamily="34" charset="-120"/>
              </a:rPr>
              <a:t>教學指引和補充資料：</a:t>
            </a:r>
            <a:endParaRPr lang="en-US" altLang="zh-TW" b="1"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latin typeface="微軟正黑體" panose="020B0604030504040204" pitchFamily="34" charset="-120"/>
                <a:ea typeface="微軟正黑體" panose="020B0604030504040204" pitchFamily="34" charset="-120"/>
              </a:rPr>
              <a:t>此新聞故事重點在凸顯保障</a:t>
            </a:r>
            <a:r>
              <a:rPr lang="en-US" altLang="zh-TW" b="1" dirty="0">
                <a:latin typeface="微軟正黑體" panose="020B0604030504040204" pitchFamily="34" charset="-120"/>
                <a:ea typeface="微軟正黑體" panose="020B0604030504040204" pitchFamily="34" charset="-120"/>
              </a:rPr>
              <a:t>【</a:t>
            </a:r>
            <a:r>
              <a:rPr lang="zh-TW" altLang="en-US" b="1" dirty="0">
                <a:solidFill>
                  <a:srgbClr val="0070C0"/>
                </a:solidFill>
                <a:latin typeface="微軟正黑體" panose="020B0604030504040204" pitchFamily="34" charset="-120"/>
                <a:ea typeface="微軟正黑體" panose="020B0604030504040204" pitchFamily="34" charset="-120"/>
              </a:rPr>
              <a:t>網路生活</a:t>
            </a:r>
            <a:r>
              <a:rPr lang="en-US" altLang="zh-TW" b="1" dirty="0">
                <a:solidFill>
                  <a:srgbClr val="0070C0"/>
                </a:solidFill>
                <a:latin typeface="微軟正黑體" panose="020B0604030504040204" pitchFamily="34" charset="-120"/>
                <a:ea typeface="微軟正黑體" panose="020B0604030504040204" pitchFamily="34" charset="-120"/>
              </a:rPr>
              <a:t>-</a:t>
            </a:r>
            <a:r>
              <a:rPr lang="zh-TW" altLang="en-US" b="1" dirty="0">
                <a:solidFill>
                  <a:srgbClr val="0070C0"/>
                </a:solidFill>
                <a:latin typeface="微軟正黑體" panose="020B0604030504040204" pitchFamily="34" charset="-120"/>
                <a:ea typeface="微軟正黑體" panose="020B0604030504040204" pitchFamily="34" charset="-120"/>
              </a:rPr>
              <a:t>隱私權</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t>
            </a:r>
            <a:r>
              <a:rPr lang="zh-TW" altLang="en-US" b="1" dirty="0">
                <a:latin typeface="微軟正黑體" panose="020B0604030504040204" pitchFamily="34" charset="-120"/>
                <a:ea typeface="微軟正黑體" panose="020B0604030504040204" pitchFamily="34" charset="-120"/>
              </a:rPr>
              <a:t>的重要性</a:t>
            </a:r>
            <a:endParaRPr lang="en-US" altLang="zh-TW" b="1"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提醒</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sz="1200" b="1" i="0" u="none" strike="noStrike" cap="none" dirty="0">
                <a:solidFill>
                  <a:srgbClr val="C00000"/>
                </a:solidFill>
                <a:effectLst/>
                <a:latin typeface="微軟正黑體" panose="020B0604030504040204" pitchFamily="34" charset="-120"/>
                <a:ea typeface="微軟正黑體" panose="020B0604030504040204" pitchFamily="34" charset="-120"/>
                <a:cs typeface="Calibri"/>
                <a:sym typeface="Calibri"/>
              </a:rPr>
              <a:t>：案例</a:t>
            </a:r>
            <a:r>
              <a:rPr lang="zh-TW" altLang="en-US" b="1" dirty="0">
                <a:solidFill>
                  <a:srgbClr val="C00000"/>
                </a:solidFill>
                <a:latin typeface="微軟正黑體" panose="020B0604030504040204" pitchFamily="34" charset="-120"/>
                <a:ea typeface="微軟正黑體" panose="020B0604030504040204" pitchFamily="34" charset="-120"/>
              </a:rPr>
              <a:t>視教學時間調整，教師可選擇</a:t>
            </a:r>
            <a:r>
              <a:rPr lang="en-US" altLang="zh-TW" b="1" dirty="0">
                <a:solidFill>
                  <a:srgbClr val="C00000"/>
                </a:solidFill>
                <a:latin typeface="微軟正黑體" panose="020B0604030504040204" pitchFamily="34" charset="-120"/>
                <a:ea typeface="微軟正黑體" panose="020B0604030504040204" pitchFamily="34" charset="-120"/>
              </a:rPr>
              <a:t>1~2</a:t>
            </a:r>
            <a:r>
              <a:rPr lang="zh-TW" altLang="en-US" b="1" dirty="0">
                <a:solidFill>
                  <a:srgbClr val="C00000"/>
                </a:solidFill>
                <a:latin typeface="微軟正黑體" panose="020B0604030504040204" pitchFamily="34" charset="-120"/>
                <a:ea typeface="微軟正黑體" panose="020B0604030504040204" pitchFamily="34" charset="-120"/>
              </a:rPr>
              <a:t>則與學生討論即可。</a:t>
            </a:r>
            <a:endParaRPr lang="en-US" altLang="zh-TW" b="1" dirty="0">
              <a:solidFill>
                <a:srgbClr val="C00000"/>
              </a:solidFill>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sz="1200" b="1" dirty="0">
              <a:solidFill>
                <a:srgbClr val="C00000"/>
              </a:solidFill>
              <a:latin typeface="微軟正黑體" panose="020B0604030504040204" pitchFamily="34" charset="-120"/>
              <a:ea typeface="微軟正黑體" panose="020B0604030504040204" pitchFamily="34" charset="-120"/>
              <a:sym typeface="Microsoft JhengHei"/>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latin typeface="微軟正黑體" panose="020B0604030504040204" pitchFamily="34" charset="-120"/>
                <a:ea typeface="微軟正黑體" panose="020B0604030504040204" pitchFamily="34" charset="-120"/>
              </a:rPr>
              <a:t>事件</a:t>
            </a:r>
            <a:r>
              <a:rPr lang="en-US" altLang="zh-TW" b="1" dirty="0">
                <a:latin typeface="微軟正黑體" panose="020B0604030504040204" pitchFamily="34" charset="-120"/>
                <a:ea typeface="微軟正黑體" panose="020B0604030504040204" pitchFamily="34" charset="-120"/>
              </a:rPr>
              <a:t>2.</a:t>
            </a:r>
            <a:r>
              <a:rPr lang="en-US" altLang="zh-TW" sz="1200" b="1" dirty="0">
                <a:solidFill>
                  <a:srgbClr val="C00000"/>
                </a:solidFill>
                <a:latin typeface="微軟正黑體" panose="020B0604030504040204" pitchFamily="34" charset="-120"/>
                <a:ea typeface="微軟正黑體" panose="020B0604030504040204" pitchFamily="34" charset="-120"/>
                <a:sym typeface="Microsoft JhengHei"/>
              </a:rPr>
              <a:t>【</a:t>
            </a:r>
            <a:r>
              <a:rPr lang="zh-TW" altLang="en-US" sz="1200" b="1" u="sng" dirty="0">
                <a:solidFill>
                  <a:srgbClr val="0070C0"/>
                </a:solidFill>
                <a:latin typeface="微軟正黑體" panose="020B0604030504040204" pitchFamily="34" charset="-120"/>
                <a:ea typeface="微軟正黑體" panose="020B0604030504040204" pitchFamily="34" charset="-120"/>
                <a:sym typeface="Microsoft JhengHei"/>
              </a:rPr>
              <a:t>小芳</a:t>
            </a:r>
            <a:r>
              <a:rPr lang="zh-TW" altLang="en-US" sz="1200" b="1" dirty="0">
                <a:solidFill>
                  <a:srgbClr val="0070C0"/>
                </a:solidFill>
                <a:latin typeface="微軟正黑體" panose="020B0604030504040204" pitchFamily="34" charset="-120"/>
                <a:ea typeface="微軟正黑體" panose="020B0604030504040204" pitchFamily="34" charset="-120"/>
                <a:sym typeface="Microsoft JhengHei"/>
              </a:rPr>
              <a:t>有個網友</a:t>
            </a:r>
            <a:r>
              <a:rPr lang="en-US" altLang="zh-TW" sz="1200" b="1" dirty="0">
                <a:solidFill>
                  <a:srgbClr val="0070C0"/>
                </a:solidFill>
                <a:latin typeface="微軟正黑體" panose="020B0604030504040204" pitchFamily="34" charset="-120"/>
                <a:ea typeface="微軟正黑體" panose="020B0604030504040204" pitchFamily="34" charset="-120"/>
                <a:sym typeface="Microsoft JhengHei"/>
              </a:rPr>
              <a:t>A</a:t>
            </a:r>
            <a:r>
              <a:rPr lang="en-US" altLang="zh-TW" sz="1200" b="1" dirty="0">
                <a:solidFill>
                  <a:srgbClr val="C00000"/>
                </a:solidFill>
                <a:latin typeface="微軟正黑體" panose="020B0604030504040204" pitchFamily="34" charset="-120"/>
                <a:ea typeface="微軟正黑體" panose="020B0604030504040204" pitchFamily="34" charset="-120"/>
                <a:sym typeface="Microsoft JhengHei"/>
              </a:rPr>
              <a:t>】</a:t>
            </a:r>
            <a:r>
              <a:rPr lang="zh-TW" altLang="en-US" dirty="0">
                <a:latin typeface="微軟正黑體" panose="020B0604030504040204" pitchFamily="34" charset="-120"/>
                <a:ea typeface="微軟正黑體" panose="020B0604030504040204" pitchFamily="34" charset="-120"/>
              </a:rPr>
              <a:t>文章來源：</a:t>
            </a:r>
            <a:r>
              <a:rPr lang="zh-TW" altLang="en-US" sz="1200" b="1" dirty="0">
                <a:solidFill>
                  <a:srgbClr val="C00000"/>
                </a:solidFill>
                <a:latin typeface="微軟正黑體" panose="020B0604030504040204" pitchFamily="34" charset="-120"/>
                <a:ea typeface="微軟正黑體" panose="020B0604030504040204" pitchFamily="34" charset="-120"/>
                <a:sym typeface="Microsoft JhengHei"/>
              </a:rPr>
              <a:t>改編自</a:t>
            </a:r>
            <a:r>
              <a:rPr lang="en-US" altLang="zh-TW" sz="1200" b="1" dirty="0">
                <a:solidFill>
                  <a:srgbClr val="C00000"/>
                </a:solidFill>
                <a:latin typeface="微軟正黑體" panose="020B0604030504040204" pitchFamily="34" charset="-120"/>
                <a:ea typeface="微軟正黑體" panose="020B0604030504040204" pitchFamily="34" charset="-120"/>
                <a:sym typeface="Microsoft JhengHei"/>
              </a:rPr>
              <a:t>TVBS20220301</a:t>
            </a:r>
            <a:r>
              <a:rPr lang="zh-TW" altLang="en-US" sz="1200" b="1" dirty="0">
                <a:solidFill>
                  <a:srgbClr val="C00000"/>
                </a:solidFill>
                <a:latin typeface="微軟正黑體" panose="020B0604030504040204" pitchFamily="34" charset="-120"/>
                <a:ea typeface="微軟正黑體" panose="020B0604030504040204" pitchFamily="34" charset="-120"/>
                <a:sym typeface="Microsoft JhengHei"/>
              </a:rPr>
              <a:t>新聞：</a:t>
            </a:r>
            <a:r>
              <a:rPr lang="en-US" altLang="zh-TW" sz="1200" b="1" dirty="0">
                <a:solidFill>
                  <a:srgbClr val="C00000"/>
                </a:solidFill>
                <a:latin typeface="微軟正黑體" panose="020B0604030504040204" pitchFamily="34" charset="-120"/>
                <a:ea typeface="微軟正黑體" panose="020B0604030504040204" pitchFamily="34" charset="-120"/>
                <a:sym typeface="Microsoft JhengHei"/>
              </a:rPr>
              <a:t>https://reurl.cc/4pmn3V</a:t>
            </a: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altLang="zh-TW" dirty="0">
              <a:latin typeface="微軟正黑體" panose="020B0604030504040204" pitchFamily="34" charset="-120"/>
              <a:ea typeface="微軟正黑體" panose="020B0604030504040204" pitchFamily="34" charset="-120"/>
            </a:endParaRPr>
          </a:p>
          <a:p>
            <a:pPr marL="0" marR="0" lvl="0" indent="-900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dirty="0">
                <a:latin typeface="微軟正黑體" panose="020B0604030504040204" pitchFamily="34" charset="-120"/>
                <a:ea typeface="微軟正黑體" panose="020B0604030504040204" pitchFamily="34" charset="-120"/>
              </a:rPr>
              <a:t>問題的兩面</a:t>
            </a:r>
            <a:r>
              <a:rPr lang="zh-TW"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0" fontAlgn="base"/>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好處：無聊時網友</a:t>
            </a:r>
            <a:r>
              <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A</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可以陪</a:t>
            </a:r>
            <a:r>
              <a:rPr lang="zh-TW" altLang="en-US" sz="1200" b="0" i="0" u="sng"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小芳</a:t>
            </a:r>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聊天，願意聽她說話，讓她覺得不會寂寞無聊。</a:t>
            </a:r>
            <a:endParaRPr lang="en-US" altLang="zh-TW"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endParaRPr>
          </a:p>
          <a:p>
            <a:pPr marL="0" fontAlgn="base"/>
            <a:r>
              <a:rPr lang="zh-TW" altLang="en-US" sz="1200" b="0" i="0" u="none" strike="noStrike" cap="none" dirty="0">
                <a:solidFill>
                  <a:schemeClr val="dk1"/>
                </a:solidFill>
                <a:effectLst/>
                <a:latin typeface="微軟正黑體" panose="020B0604030504040204" pitchFamily="34" charset="-120"/>
                <a:ea typeface="微軟正黑體" panose="020B0604030504040204" pitchFamily="34" charset="-120"/>
                <a:cs typeface="Calibri"/>
                <a:sym typeface="Calibri"/>
              </a:rPr>
              <a:t>壞處：</a:t>
            </a:r>
            <a:r>
              <a:rPr lang="zh-TW" altLang="en-US" sz="1200" dirty="0">
                <a:solidFill>
                  <a:srgbClr val="232A31"/>
                </a:solidFill>
                <a:latin typeface="微軟正黑體" panose="020B0604030504040204" pitchFamily="34" charset="-120"/>
                <a:ea typeface="微軟正黑體" panose="020B0604030504040204" pitchFamily="34" charset="-120"/>
              </a:rPr>
              <a:t>隨便給別人照片、</a:t>
            </a:r>
            <a:r>
              <a:rPr lang="zh-TW" altLang="en-US" sz="12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洩漏個人資料</a:t>
            </a:r>
            <a:r>
              <a:rPr lang="zh-TW" altLang="en-US" sz="1200" dirty="0">
                <a:solidFill>
                  <a:srgbClr val="232A31"/>
                </a:solidFill>
                <a:latin typeface="微軟正黑體" panose="020B0604030504040204" pitchFamily="34" charset="-120"/>
                <a:ea typeface="微軟正黑體" panose="020B0604030504040204" pitchFamily="34" charset="-120"/>
              </a:rPr>
              <a:t>會被不當使用</a:t>
            </a:r>
            <a:r>
              <a:rPr lang="zh-TW" altLang="en-US" sz="12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1200" dirty="0">
                <a:solidFill>
                  <a:srgbClr val="232A31"/>
                </a:solidFill>
                <a:latin typeface="微軟正黑體" panose="020B0604030504040204" pitchFamily="34" charset="-120"/>
                <a:ea typeface="微軟正黑體" panose="020B0604030504040204" pitchFamily="34" charset="-120"/>
              </a:rPr>
              <a:t>網路交友，會碰到壞人；隱瞞家人，跟不認識的網友交往可能被誘拐或詐騙。</a:t>
            </a:r>
            <a:endParaRPr lang="en-US" altLang="zh-TW" sz="1200" dirty="0">
              <a:solidFill>
                <a:srgbClr val="232A31"/>
              </a:solidFill>
              <a:latin typeface="微軟正黑體" panose="020B0604030504040204" pitchFamily="34" charset="-120"/>
              <a:ea typeface="微軟正黑體" panose="020B0604030504040204" pitchFamily="34" charset="-120"/>
            </a:endParaRPr>
          </a:p>
          <a:p>
            <a:pPr marL="0" fontAlgn="base"/>
            <a:endParaRPr lang="en-US" altLang="zh-TW" sz="1200" dirty="0">
              <a:solidFill>
                <a:srgbClr val="232A31"/>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cap="none"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個資外洩問題參考資料</a:t>
            </a:r>
            <a:r>
              <a:rPr lang="zh-TW" altLang="en-US" sz="1200" dirty="0">
                <a:solidFill>
                  <a:srgbClr val="343434"/>
                </a:solidFill>
                <a:latin typeface="微軟正黑體" panose="020B0604030504040204" pitchFamily="34" charset="-120"/>
                <a:ea typeface="微軟正黑體" panose="020B0604030504040204" pitchFamily="34" charset="-120"/>
                <a:cs typeface="Microsoft JhengHei"/>
                <a:sym typeface="Microsoft JhengHei"/>
              </a:rPr>
              <a:t>來源：</a:t>
            </a:r>
            <a:r>
              <a:rPr lang="zh-TW" altLang="en-US" sz="1200" dirty="0">
                <a:solidFill>
                  <a:srgbClr val="343434"/>
                </a:solidFill>
                <a:latin typeface="微軟正黑體" panose="020B0604030504040204" pitchFamily="34" charset="-120"/>
                <a:ea typeface="微軟正黑體" panose="020B0604030504040204" pitchFamily="34" charset="-120"/>
                <a:cs typeface="Josefin Slab"/>
                <a:sym typeface="Josefin Slab"/>
              </a:rPr>
              <a:t> </a:t>
            </a:r>
            <a:r>
              <a:rPr lang="en-US" altLang="zh-TW" sz="1200" dirty="0">
                <a:latin typeface="微軟正黑體" panose="020B0604030504040204" pitchFamily="34" charset="-120"/>
                <a:ea typeface="微軟正黑體" panose="020B0604030504040204" pitchFamily="34" charset="-120"/>
              </a:rPr>
              <a:t>https://reurl.cc/QbdyMo</a:t>
            </a:r>
            <a:endParaRPr lang="zh-TW" altLang="en-US" sz="1200" dirty="0">
              <a:latin typeface="微軟正黑體" panose="020B0604030504040204" pitchFamily="34" charset="-120"/>
              <a:ea typeface="微軟正黑體" panose="020B0604030504040204" pitchFamily="34" charset="-120"/>
            </a:endParaRPr>
          </a:p>
        </p:txBody>
      </p:sp>
      <p:sp>
        <p:nvSpPr>
          <p:cNvPr id="671" name="Google Shape;67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9</a:t>
            </a:fld>
            <a:endParaRPr/>
          </a:p>
        </p:txBody>
      </p:sp>
    </p:spTree>
    <p:extLst>
      <p:ext uri="{BB962C8B-B14F-4D97-AF65-F5344CB8AC3E}">
        <p14:creationId xmlns:p14="http://schemas.microsoft.com/office/powerpoint/2010/main" val="3887055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2 Columns of consecutive text">
  <p:cSld name="2 Columns of consecutive text">
    <p:spTree>
      <p:nvGrpSpPr>
        <p:cNvPr id="1" name="Shape 35"/>
        <p:cNvGrpSpPr/>
        <p:nvPr/>
      </p:nvGrpSpPr>
      <p:grpSpPr>
        <a:xfrm>
          <a:off x="0" y="0"/>
          <a:ext cx="0" cy="0"/>
          <a:chOff x="0" y="0"/>
          <a:chExt cx="0" cy="0"/>
        </a:xfrm>
      </p:grpSpPr>
      <p:sp>
        <p:nvSpPr>
          <p:cNvPr id="36" name="Google Shape;36;p30"/>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30"/>
          <p:cNvSpPr txBox="1">
            <a:spLocks noGrp="1"/>
          </p:cNvSpPr>
          <p:nvPr>
            <p:ph type="body" idx="1"/>
          </p:nvPr>
        </p:nvSpPr>
        <p:spPr>
          <a:xfrm>
            <a:off x="900113" y="1491630"/>
            <a:ext cx="7272337" cy="273526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SzPts val="1400"/>
              <a:buNone/>
              <a:defRPr sz="2000" b="0" i="0" u="none" strike="noStrike" cap="none">
                <a:solidFill>
                  <a:srgbClr val="595959"/>
                </a:solidFill>
                <a:latin typeface="Josefin Slab"/>
                <a:ea typeface="Josefin Slab"/>
                <a:cs typeface="Josefin Slab"/>
                <a:sym typeface="Josefin Slab"/>
              </a:defRPr>
            </a:lvl1pPr>
            <a:lvl2pPr marL="914400" marR="0" lvl="1" indent="-228600" algn="l"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 name="Google Shape;38;p30"/>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0"/>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0"/>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hree columns">
  <p:cSld name="Three columns">
    <p:spTree>
      <p:nvGrpSpPr>
        <p:cNvPr id="1" name="Shape 106"/>
        <p:cNvGrpSpPr/>
        <p:nvPr/>
      </p:nvGrpSpPr>
      <p:grpSpPr>
        <a:xfrm>
          <a:off x="0" y="0"/>
          <a:ext cx="0" cy="0"/>
          <a:chOff x="0" y="0"/>
          <a:chExt cx="0" cy="0"/>
        </a:xfrm>
      </p:grpSpPr>
      <p:sp>
        <p:nvSpPr>
          <p:cNvPr id="107" name="Google Shape;107;p43"/>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8" name="Google Shape;108;p43"/>
          <p:cNvSpPr txBox="1">
            <a:spLocks noGrp="1"/>
          </p:cNvSpPr>
          <p:nvPr>
            <p:ph type="body" idx="1"/>
          </p:nvPr>
        </p:nvSpPr>
        <p:spPr>
          <a:xfrm>
            <a:off x="755576" y="1779662"/>
            <a:ext cx="2376264" cy="25922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09" name="Google Shape;109;p43"/>
          <p:cNvSpPr txBox="1">
            <a:spLocks noGrp="1"/>
          </p:cNvSpPr>
          <p:nvPr>
            <p:ph type="body" idx="2"/>
          </p:nvPr>
        </p:nvSpPr>
        <p:spPr>
          <a:xfrm>
            <a:off x="755576" y="1491630"/>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10" name="Google Shape;110;p43"/>
          <p:cNvSpPr txBox="1">
            <a:spLocks noGrp="1"/>
          </p:cNvSpPr>
          <p:nvPr>
            <p:ph type="body" idx="3"/>
          </p:nvPr>
        </p:nvSpPr>
        <p:spPr>
          <a:xfrm>
            <a:off x="3275856" y="1779662"/>
            <a:ext cx="2376264" cy="25922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11" name="Google Shape;111;p43"/>
          <p:cNvSpPr txBox="1">
            <a:spLocks noGrp="1"/>
          </p:cNvSpPr>
          <p:nvPr>
            <p:ph type="body" idx="4"/>
          </p:nvPr>
        </p:nvSpPr>
        <p:spPr>
          <a:xfrm>
            <a:off x="3275856" y="1491630"/>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12" name="Google Shape;112;p43"/>
          <p:cNvSpPr txBox="1">
            <a:spLocks noGrp="1"/>
          </p:cNvSpPr>
          <p:nvPr>
            <p:ph type="body" idx="5"/>
          </p:nvPr>
        </p:nvSpPr>
        <p:spPr>
          <a:xfrm>
            <a:off x="5796136" y="1779662"/>
            <a:ext cx="2376264" cy="25922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13" name="Google Shape;113;p43"/>
          <p:cNvSpPr txBox="1">
            <a:spLocks noGrp="1"/>
          </p:cNvSpPr>
          <p:nvPr>
            <p:ph type="body" idx="6"/>
          </p:nvPr>
        </p:nvSpPr>
        <p:spPr>
          <a:xfrm>
            <a:off x="5796136" y="1491630"/>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14" name="Google Shape;114;p43"/>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3"/>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43"/>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Picture and Project description">
  <p:cSld name="Picture and Project description">
    <p:spTree>
      <p:nvGrpSpPr>
        <p:cNvPr id="1" name="Shape 117"/>
        <p:cNvGrpSpPr/>
        <p:nvPr/>
      </p:nvGrpSpPr>
      <p:grpSpPr>
        <a:xfrm>
          <a:off x="0" y="0"/>
          <a:ext cx="0" cy="0"/>
          <a:chOff x="0" y="0"/>
          <a:chExt cx="0" cy="0"/>
        </a:xfrm>
      </p:grpSpPr>
      <p:sp>
        <p:nvSpPr>
          <p:cNvPr id="118" name="Google Shape;118;p44"/>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9" name="Google Shape;119;p44"/>
          <p:cNvSpPr txBox="1">
            <a:spLocks noGrp="1"/>
          </p:cNvSpPr>
          <p:nvPr>
            <p:ph type="body" idx="1"/>
          </p:nvPr>
        </p:nvSpPr>
        <p:spPr>
          <a:xfrm>
            <a:off x="4644008" y="1707654"/>
            <a:ext cx="3600400" cy="43204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20" name="Google Shape;120;p44"/>
          <p:cNvSpPr txBox="1">
            <a:spLocks noGrp="1"/>
          </p:cNvSpPr>
          <p:nvPr>
            <p:ph type="body" idx="2"/>
          </p:nvPr>
        </p:nvSpPr>
        <p:spPr>
          <a:xfrm>
            <a:off x="4644008" y="1419622"/>
            <a:ext cx="3600400"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21" name="Google Shape;121;p44"/>
          <p:cNvSpPr txBox="1">
            <a:spLocks noGrp="1"/>
          </p:cNvSpPr>
          <p:nvPr>
            <p:ph type="body" idx="3"/>
          </p:nvPr>
        </p:nvSpPr>
        <p:spPr>
          <a:xfrm>
            <a:off x="4644008" y="2283718"/>
            <a:ext cx="3600400" cy="43204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22" name="Google Shape;122;p44"/>
          <p:cNvSpPr txBox="1">
            <a:spLocks noGrp="1"/>
          </p:cNvSpPr>
          <p:nvPr>
            <p:ph type="body" idx="4"/>
          </p:nvPr>
        </p:nvSpPr>
        <p:spPr>
          <a:xfrm>
            <a:off x="4644008" y="1995686"/>
            <a:ext cx="3600400"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23" name="Google Shape;123;p44"/>
          <p:cNvSpPr txBox="1">
            <a:spLocks noGrp="1"/>
          </p:cNvSpPr>
          <p:nvPr>
            <p:ph type="body" idx="5"/>
          </p:nvPr>
        </p:nvSpPr>
        <p:spPr>
          <a:xfrm>
            <a:off x="4644008" y="2931790"/>
            <a:ext cx="3600400" cy="122413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24" name="Google Shape;124;p44"/>
          <p:cNvSpPr txBox="1">
            <a:spLocks noGrp="1"/>
          </p:cNvSpPr>
          <p:nvPr>
            <p:ph type="body" idx="6"/>
          </p:nvPr>
        </p:nvSpPr>
        <p:spPr>
          <a:xfrm>
            <a:off x="4644008" y="2643758"/>
            <a:ext cx="3600400"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25" name="Google Shape;125;p44"/>
          <p:cNvSpPr>
            <a:spLocks noGrp="1"/>
          </p:cNvSpPr>
          <p:nvPr>
            <p:ph type="pic" idx="7"/>
          </p:nvPr>
        </p:nvSpPr>
        <p:spPr>
          <a:xfrm>
            <a:off x="755576" y="1419622"/>
            <a:ext cx="3672408" cy="2663676"/>
          </a:xfrm>
          <a:prstGeom prst="rect">
            <a:avLst/>
          </a:prstGeom>
          <a:noFill/>
          <a:ln w="5715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sp>
      <p:sp>
        <p:nvSpPr>
          <p:cNvPr id="126" name="Google Shape;126;p44"/>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4"/>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44"/>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 Picture and description">
  <p:cSld name="1 Picture and description">
    <p:spTree>
      <p:nvGrpSpPr>
        <p:cNvPr id="1" name="Shape 129"/>
        <p:cNvGrpSpPr/>
        <p:nvPr/>
      </p:nvGrpSpPr>
      <p:grpSpPr>
        <a:xfrm>
          <a:off x="0" y="0"/>
          <a:ext cx="0" cy="0"/>
          <a:chOff x="0" y="0"/>
          <a:chExt cx="0" cy="0"/>
        </a:xfrm>
      </p:grpSpPr>
      <p:sp>
        <p:nvSpPr>
          <p:cNvPr id="130" name="Google Shape;130;p45"/>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1" name="Google Shape;131;p45"/>
          <p:cNvSpPr txBox="1">
            <a:spLocks noGrp="1"/>
          </p:cNvSpPr>
          <p:nvPr>
            <p:ph type="body" idx="1"/>
          </p:nvPr>
        </p:nvSpPr>
        <p:spPr>
          <a:xfrm>
            <a:off x="4644008" y="1419622"/>
            <a:ext cx="3600400" cy="273630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8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32" name="Google Shape;132;p45"/>
          <p:cNvSpPr>
            <a:spLocks noGrp="1"/>
          </p:cNvSpPr>
          <p:nvPr>
            <p:ph type="pic" idx="2"/>
          </p:nvPr>
        </p:nvSpPr>
        <p:spPr>
          <a:xfrm>
            <a:off x="755576" y="1419622"/>
            <a:ext cx="3672408" cy="2663676"/>
          </a:xfrm>
          <a:prstGeom prst="rect">
            <a:avLst/>
          </a:prstGeom>
          <a:noFill/>
          <a:ln w="5715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sp>
      <p:sp>
        <p:nvSpPr>
          <p:cNvPr id="133" name="Google Shape;133;p45"/>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45"/>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45"/>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2 pictures">
  <p:cSld name="2 pictures">
    <p:spTree>
      <p:nvGrpSpPr>
        <p:cNvPr id="1" name="Shape 136"/>
        <p:cNvGrpSpPr/>
        <p:nvPr/>
      </p:nvGrpSpPr>
      <p:grpSpPr>
        <a:xfrm>
          <a:off x="0" y="0"/>
          <a:ext cx="0" cy="0"/>
          <a:chOff x="0" y="0"/>
          <a:chExt cx="0" cy="0"/>
        </a:xfrm>
      </p:grpSpPr>
      <p:sp>
        <p:nvSpPr>
          <p:cNvPr id="137" name="Google Shape;137;p46"/>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8" name="Google Shape;138;p46"/>
          <p:cNvSpPr>
            <a:spLocks noGrp="1"/>
          </p:cNvSpPr>
          <p:nvPr>
            <p:ph type="pic" idx="2"/>
          </p:nvPr>
        </p:nvSpPr>
        <p:spPr>
          <a:xfrm>
            <a:off x="755576" y="1492250"/>
            <a:ext cx="3672408" cy="2663676"/>
          </a:xfrm>
          <a:prstGeom prst="rect">
            <a:avLst/>
          </a:prstGeom>
          <a:noFill/>
          <a:ln w="5715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sp>
      <p:sp>
        <p:nvSpPr>
          <p:cNvPr id="139" name="Google Shape;139;p46"/>
          <p:cNvSpPr>
            <a:spLocks noGrp="1"/>
          </p:cNvSpPr>
          <p:nvPr>
            <p:ph type="pic" idx="3"/>
          </p:nvPr>
        </p:nvSpPr>
        <p:spPr>
          <a:xfrm>
            <a:off x="4716016" y="1492250"/>
            <a:ext cx="3672408" cy="2663676"/>
          </a:xfrm>
          <a:prstGeom prst="rect">
            <a:avLst/>
          </a:prstGeom>
          <a:noFill/>
          <a:ln w="5715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sp>
      <p:sp>
        <p:nvSpPr>
          <p:cNvPr id="140" name="Google Shape;140;p46"/>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46"/>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46"/>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3 vertical pictures">
  <p:cSld name="3 vertical pictures">
    <p:spTree>
      <p:nvGrpSpPr>
        <p:cNvPr id="1" name="Shape 143"/>
        <p:cNvGrpSpPr/>
        <p:nvPr/>
      </p:nvGrpSpPr>
      <p:grpSpPr>
        <a:xfrm>
          <a:off x="0" y="0"/>
          <a:ext cx="0" cy="0"/>
          <a:chOff x="0" y="0"/>
          <a:chExt cx="0" cy="0"/>
        </a:xfrm>
      </p:grpSpPr>
      <p:sp>
        <p:nvSpPr>
          <p:cNvPr id="144" name="Google Shape;144;p47"/>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5" name="Google Shape;145;p47"/>
          <p:cNvSpPr>
            <a:spLocks noGrp="1"/>
          </p:cNvSpPr>
          <p:nvPr>
            <p:ph type="pic" idx="2"/>
          </p:nvPr>
        </p:nvSpPr>
        <p:spPr>
          <a:xfrm>
            <a:off x="539552" y="1492250"/>
            <a:ext cx="2520280" cy="3023716"/>
          </a:xfrm>
          <a:prstGeom prst="rect">
            <a:avLst/>
          </a:prstGeom>
          <a:noFill/>
          <a:ln w="57150"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sp>
      <p:sp>
        <p:nvSpPr>
          <p:cNvPr id="146" name="Google Shape;146;p47"/>
          <p:cNvSpPr>
            <a:spLocks noGrp="1"/>
          </p:cNvSpPr>
          <p:nvPr>
            <p:ph type="pic" idx="3"/>
          </p:nvPr>
        </p:nvSpPr>
        <p:spPr>
          <a:xfrm>
            <a:off x="3311860" y="1492250"/>
            <a:ext cx="2520280" cy="3023716"/>
          </a:xfrm>
          <a:prstGeom prst="rect">
            <a:avLst/>
          </a:prstGeom>
          <a:noFill/>
          <a:ln w="57150"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sp>
      <p:sp>
        <p:nvSpPr>
          <p:cNvPr id="147" name="Google Shape;147;p47"/>
          <p:cNvSpPr>
            <a:spLocks noGrp="1"/>
          </p:cNvSpPr>
          <p:nvPr>
            <p:ph type="pic" idx="4"/>
          </p:nvPr>
        </p:nvSpPr>
        <p:spPr>
          <a:xfrm>
            <a:off x="6084168" y="1492250"/>
            <a:ext cx="2520280" cy="3023716"/>
          </a:xfrm>
          <a:prstGeom prst="rect">
            <a:avLst/>
          </a:prstGeom>
          <a:noFill/>
          <a:ln w="57150"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sp>
      <p:sp>
        <p:nvSpPr>
          <p:cNvPr id="148" name="Google Shape;148;p47"/>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47"/>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47"/>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4 pictures and text">
  <p:cSld name="4 pictures and text">
    <p:spTree>
      <p:nvGrpSpPr>
        <p:cNvPr id="1" name="Shape 151"/>
        <p:cNvGrpSpPr/>
        <p:nvPr/>
      </p:nvGrpSpPr>
      <p:grpSpPr>
        <a:xfrm>
          <a:off x="0" y="0"/>
          <a:ext cx="0" cy="0"/>
          <a:chOff x="0" y="0"/>
          <a:chExt cx="0" cy="0"/>
        </a:xfrm>
      </p:grpSpPr>
      <p:sp>
        <p:nvSpPr>
          <p:cNvPr id="152" name="Google Shape;152;p48"/>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3" name="Google Shape;153;p48"/>
          <p:cNvSpPr txBox="1">
            <a:spLocks noGrp="1"/>
          </p:cNvSpPr>
          <p:nvPr>
            <p:ph type="body" idx="1"/>
          </p:nvPr>
        </p:nvSpPr>
        <p:spPr>
          <a:xfrm>
            <a:off x="899592" y="3363838"/>
            <a:ext cx="1656184" cy="129614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54" name="Google Shape;154;p48"/>
          <p:cNvSpPr txBox="1">
            <a:spLocks noGrp="1"/>
          </p:cNvSpPr>
          <p:nvPr>
            <p:ph type="body" idx="2"/>
          </p:nvPr>
        </p:nvSpPr>
        <p:spPr>
          <a:xfrm>
            <a:off x="899592" y="3075806"/>
            <a:ext cx="1656184"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55" name="Google Shape;155;p48"/>
          <p:cNvSpPr>
            <a:spLocks noGrp="1"/>
          </p:cNvSpPr>
          <p:nvPr>
            <p:ph type="pic" idx="3"/>
          </p:nvPr>
        </p:nvSpPr>
        <p:spPr>
          <a:xfrm>
            <a:off x="971600" y="1347788"/>
            <a:ext cx="1512168" cy="1584002"/>
          </a:xfrm>
          <a:prstGeom prst="rect">
            <a:avLst/>
          </a:prstGeom>
          <a:noFill/>
          <a:ln w="57150" cap="sq" cmpd="sng">
            <a:solidFill>
              <a:schemeClr val="lt1"/>
            </a:solidFill>
            <a:prstDash val="solid"/>
            <a:miter lim="800000"/>
            <a:headEnd type="none" w="sm" len="sm"/>
            <a:tailEnd type="none" w="sm" len="sm"/>
          </a:ln>
          <a:effectLst>
            <a:outerShdw blurRad="50800" dist="38100" dir="2700000" algn="tl" rotWithShape="0">
              <a:srgbClr val="000000">
                <a:alpha val="42745"/>
              </a:srgbClr>
            </a:outerShdw>
          </a:effectLst>
        </p:spPr>
      </p:sp>
      <p:sp>
        <p:nvSpPr>
          <p:cNvPr id="156" name="Google Shape;156;p48"/>
          <p:cNvSpPr txBox="1">
            <a:spLocks noGrp="1"/>
          </p:cNvSpPr>
          <p:nvPr>
            <p:ph type="body" idx="4"/>
          </p:nvPr>
        </p:nvSpPr>
        <p:spPr>
          <a:xfrm>
            <a:off x="2843808" y="3363838"/>
            <a:ext cx="1656184" cy="129614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57" name="Google Shape;157;p48"/>
          <p:cNvSpPr txBox="1">
            <a:spLocks noGrp="1"/>
          </p:cNvSpPr>
          <p:nvPr>
            <p:ph type="body" idx="5"/>
          </p:nvPr>
        </p:nvSpPr>
        <p:spPr>
          <a:xfrm>
            <a:off x="2843808" y="3075806"/>
            <a:ext cx="1656184"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58" name="Google Shape;158;p48"/>
          <p:cNvSpPr>
            <a:spLocks noGrp="1"/>
          </p:cNvSpPr>
          <p:nvPr>
            <p:ph type="pic" idx="6"/>
          </p:nvPr>
        </p:nvSpPr>
        <p:spPr>
          <a:xfrm>
            <a:off x="2915816" y="1347788"/>
            <a:ext cx="1512168" cy="1584002"/>
          </a:xfrm>
          <a:prstGeom prst="rect">
            <a:avLst/>
          </a:prstGeom>
          <a:noFill/>
          <a:ln w="57150" cap="sq" cmpd="sng">
            <a:solidFill>
              <a:schemeClr val="lt1"/>
            </a:solidFill>
            <a:prstDash val="solid"/>
            <a:miter lim="800000"/>
            <a:headEnd type="none" w="sm" len="sm"/>
            <a:tailEnd type="none" w="sm" len="sm"/>
          </a:ln>
          <a:effectLst>
            <a:outerShdw blurRad="50800" dist="38100" dir="2700000" algn="tl" rotWithShape="0">
              <a:srgbClr val="000000">
                <a:alpha val="42745"/>
              </a:srgbClr>
            </a:outerShdw>
          </a:effectLst>
        </p:spPr>
      </p:sp>
      <p:sp>
        <p:nvSpPr>
          <p:cNvPr id="159" name="Google Shape;159;p48"/>
          <p:cNvSpPr txBox="1">
            <a:spLocks noGrp="1"/>
          </p:cNvSpPr>
          <p:nvPr>
            <p:ph type="body" idx="7"/>
          </p:nvPr>
        </p:nvSpPr>
        <p:spPr>
          <a:xfrm>
            <a:off x="4788024" y="3363838"/>
            <a:ext cx="1656184" cy="129614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60" name="Google Shape;160;p48"/>
          <p:cNvSpPr txBox="1">
            <a:spLocks noGrp="1"/>
          </p:cNvSpPr>
          <p:nvPr>
            <p:ph type="body" idx="8"/>
          </p:nvPr>
        </p:nvSpPr>
        <p:spPr>
          <a:xfrm>
            <a:off x="4788024" y="3075806"/>
            <a:ext cx="1656184"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61" name="Google Shape;161;p48"/>
          <p:cNvSpPr>
            <a:spLocks noGrp="1"/>
          </p:cNvSpPr>
          <p:nvPr>
            <p:ph type="pic" idx="9"/>
          </p:nvPr>
        </p:nvSpPr>
        <p:spPr>
          <a:xfrm>
            <a:off x="4860032" y="1347788"/>
            <a:ext cx="1512168" cy="1584002"/>
          </a:xfrm>
          <a:prstGeom prst="rect">
            <a:avLst/>
          </a:prstGeom>
          <a:noFill/>
          <a:ln w="57150" cap="sq" cmpd="sng">
            <a:solidFill>
              <a:schemeClr val="lt1"/>
            </a:solidFill>
            <a:prstDash val="solid"/>
            <a:miter lim="800000"/>
            <a:headEnd type="none" w="sm" len="sm"/>
            <a:tailEnd type="none" w="sm" len="sm"/>
          </a:ln>
          <a:effectLst>
            <a:outerShdw blurRad="50800" dist="38100" dir="2700000" algn="tl" rotWithShape="0">
              <a:srgbClr val="000000">
                <a:alpha val="42745"/>
              </a:srgbClr>
            </a:outerShdw>
          </a:effectLst>
        </p:spPr>
      </p:sp>
      <p:sp>
        <p:nvSpPr>
          <p:cNvPr id="162" name="Google Shape;162;p48"/>
          <p:cNvSpPr txBox="1">
            <a:spLocks noGrp="1"/>
          </p:cNvSpPr>
          <p:nvPr>
            <p:ph type="body" idx="13"/>
          </p:nvPr>
        </p:nvSpPr>
        <p:spPr>
          <a:xfrm>
            <a:off x="6732240" y="3363838"/>
            <a:ext cx="1656184" cy="129614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63" name="Google Shape;163;p48"/>
          <p:cNvSpPr txBox="1">
            <a:spLocks noGrp="1"/>
          </p:cNvSpPr>
          <p:nvPr>
            <p:ph type="body" idx="14"/>
          </p:nvPr>
        </p:nvSpPr>
        <p:spPr>
          <a:xfrm>
            <a:off x="6732240" y="3075806"/>
            <a:ext cx="1656184"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64" name="Google Shape;164;p48"/>
          <p:cNvSpPr>
            <a:spLocks noGrp="1"/>
          </p:cNvSpPr>
          <p:nvPr>
            <p:ph type="pic" idx="15"/>
          </p:nvPr>
        </p:nvSpPr>
        <p:spPr>
          <a:xfrm>
            <a:off x="6804248" y="1347788"/>
            <a:ext cx="1512168" cy="1584002"/>
          </a:xfrm>
          <a:prstGeom prst="rect">
            <a:avLst/>
          </a:prstGeom>
          <a:noFill/>
          <a:ln w="57150" cap="sq" cmpd="sng">
            <a:solidFill>
              <a:schemeClr val="lt1"/>
            </a:solidFill>
            <a:prstDash val="solid"/>
            <a:miter lim="800000"/>
            <a:headEnd type="none" w="sm" len="sm"/>
            <a:tailEnd type="none" w="sm" len="sm"/>
          </a:ln>
          <a:effectLst>
            <a:outerShdw blurRad="50800" dist="38100" dir="2700000" algn="tl" rotWithShape="0">
              <a:srgbClr val="000000">
                <a:alpha val="42745"/>
              </a:srgbClr>
            </a:outerShdw>
          </a:effectLst>
        </p:spPr>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Video/Media and description">
  <p:cSld name="Video/Media and description">
    <p:spTree>
      <p:nvGrpSpPr>
        <p:cNvPr id="1" name="Shape 165"/>
        <p:cNvGrpSpPr/>
        <p:nvPr/>
      </p:nvGrpSpPr>
      <p:grpSpPr>
        <a:xfrm>
          <a:off x="0" y="0"/>
          <a:ext cx="0" cy="0"/>
          <a:chOff x="0" y="0"/>
          <a:chExt cx="0" cy="0"/>
        </a:xfrm>
      </p:grpSpPr>
      <p:sp>
        <p:nvSpPr>
          <p:cNvPr id="166" name="Google Shape;166;p49"/>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7" name="Google Shape;167;p49"/>
          <p:cNvSpPr txBox="1">
            <a:spLocks noGrp="1"/>
          </p:cNvSpPr>
          <p:nvPr>
            <p:ph type="body" idx="1"/>
          </p:nvPr>
        </p:nvSpPr>
        <p:spPr>
          <a:xfrm>
            <a:off x="5364088" y="1779662"/>
            <a:ext cx="2880320" cy="23762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68" name="Google Shape;168;p49"/>
          <p:cNvSpPr txBox="1">
            <a:spLocks noGrp="1"/>
          </p:cNvSpPr>
          <p:nvPr>
            <p:ph type="body" idx="2"/>
          </p:nvPr>
        </p:nvSpPr>
        <p:spPr>
          <a:xfrm>
            <a:off x="5364088" y="1491630"/>
            <a:ext cx="2880320"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69" name="Google Shape;169;p49"/>
          <p:cNvSpPr>
            <a:spLocks noGrp="1"/>
          </p:cNvSpPr>
          <p:nvPr>
            <p:ph type="media" idx="3"/>
          </p:nvPr>
        </p:nvSpPr>
        <p:spPr>
          <a:xfrm>
            <a:off x="827584" y="1492101"/>
            <a:ext cx="4392488" cy="2663825"/>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lvl1pPr marR="0" lvl="0" algn="ctr" rtl="0">
              <a:spcBef>
                <a:spcPts val="1950"/>
              </a:spcBef>
              <a:spcAft>
                <a:spcPts val="0"/>
              </a:spcAft>
              <a:buSzPts val="1400"/>
              <a:buNone/>
              <a:defRPr sz="5400" b="0" i="0" u="none" strike="noStrike" cap="none">
                <a:solidFill>
                  <a:srgbClr val="343434"/>
                </a:solidFill>
                <a:latin typeface="Josefin Slab"/>
                <a:ea typeface="Josefin Slab"/>
                <a:cs typeface="Josefin Slab"/>
                <a:sym typeface="Josefin Slab"/>
              </a:defRPr>
            </a:lvl1pPr>
            <a:lvl2pPr marR="0" lvl="1" algn="ctr" rtl="0">
              <a:spcBef>
                <a:spcPts val="1950"/>
              </a:spcBef>
              <a:spcAft>
                <a:spcPts val="0"/>
              </a:spcAft>
              <a:buSzPts val="1400"/>
              <a:buNone/>
              <a:defRPr sz="3600" b="0" i="0" u="none" strike="noStrike" cap="none">
                <a:solidFill>
                  <a:srgbClr val="343434"/>
                </a:solidFill>
                <a:latin typeface="Josefin Slab"/>
                <a:ea typeface="Josefin Slab"/>
                <a:cs typeface="Josefin Slab"/>
                <a:sym typeface="Josefin Slab"/>
              </a:defRPr>
            </a:lvl2pPr>
            <a:lvl3pPr marR="0" lvl="2" algn="ctr" rtl="0">
              <a:spcBef>
                <a:spcPts val="1950"/>
              </a:spcBef>
              <a:spcAft>
                <a:spcPts val="0"/>
              </a:spcAft>
              <a:buSzPts val="1400"/>
              <a:buNone/>
              <a:defRPr sz="2700" b="0" i="0" u="none" strike="noStrike" cap="none">
                <a:solidFill>
                  <a:srgbClr val="343434"/>
                </a:solidFill>
                <a:latin typeface="Josefin Slab"/>
                <a:ea typeface="Josefin Slab"/>
                <a:cs typeface="Josefin Slab"/>
                <a:sym typeface="Josefin Slab"/>
              </a:defRPr>
            </a:lvl3pPr>
            <a:lvl4pPr marR="0" lvl="3"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4pPr>
            <a:lvl5pPr marR="0" lvl="4"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5pPr>
            <a:lvl6pPr marR="0" lvl="5"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R="0" lvl="6"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R="0" lvl="7"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R="0" lvl="8"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70" name="Google Shape;170;p49"/>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49"/>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49"/>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harts and Graphs with Text">
  <p:cSld name="Charts and Graphs with Text">
    <p:spTree>
      <p:nvGrpSpPr>
        <p:cNvPr id="1" name="Shape 173"/>
        <p:cNvGrpSpPr/>
        <p:nvPr/>
      </p:nvGrpSpPr>
      <p:grpSpPr>
        <a:xfrm>
          <a:off x="0" y="0"/>
          <a:ext cx="0" cy="0"/>
          <a:chOff x="0" y="0"/>
          <a:chExt cx="0" cy="0"/>
        </a:xfrm>
      </p:grpSpPr>
      <p:sp>
        <p:nvSpPr>
          <p:cNvPr id="174" name="Google Shape;174;p50"/>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5" name="Google Shape;175;p50"/>
          <p:cNvSpPr txBox="1">
            <a:spLocks noGrp="1"/>
          </p:cNvSpPr>
          <p:nvPr>
            <p:ph type="body" idx="1"/>
          </p:nvPr>
        </p:nvSpPr>
        <p:spPr>
          <a:xfrm>
            <a:off x="5364088" y="1779662"/>
            <a:ext cx="2880320" cy="43204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76" name="Google Shape;176;p50"/>
          <p:cNvSpPr txBox="1">
            <a:spLocks noGrp="1"/>
          </p:cNvSpPr>
          <p:nvPr>
            <p:ph type="body" idx="2"/>
          </p:nvPr>
        </p:nvSpPr>
        <p:spPr>
          <a:xfrm>
            <a:off x="5364088" y="1491630"/>
            <a:ext cx="2880320"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77" name="Google Shape;177;p50"/>
          <p:cNvSpPr>
            <a:spLocks noGrp="1"/>
          </p:cNvSpPr>
          <p:nvPr>
            <p:ph type="chart" idx="3"/>
          </p:nvPr>
        </p:nvSpPr>
        <p:spPr>
          <a:xfrm>
            <a:off x="539552" y="1492101"/>
            <a:ext cx="4752527" cy="3095873"/>
          </a:xfrm>
          <a:prstGeom prst="rect">
            <a:avLst/>
          </a:prstGeom>
          <a:noFill/>
          <a:ln>
            <a:noFill/>
          </a:ln>
        </p:spPr>
        <p:txBody>
          <a:bodyPr spcFirstLastPara="1" wrap="square" lIns="91425" tIns="45700" rIns="91425" bIns="45700" anchor="t" anchorCtr="0">
            <a:noAutofit/>
          </a:bodyPr>
          <a:lstStyle>
            <a:lvl1pPr marR="0" lvl="0" algn="ctr" rtl="0">
              <a:spcBef>
                <a:spcPts val="1950"/>
              </a:spcBef>
              <a:spcAft>
                <a:spcPts val="0"/>
              </a:spcAft>
              <a:buSzPts val="1400"/>
              <a:buNone/>
              <a:defRPr sz="5400" b="0" i="0" u="none" strike="noStrike" cap="none">
                <a:solidFill>
                  <a:srgbClr val="343434"/>
                </a:solidFill>
                <a:latin typeface="Josefin Slab"/>
                <a:ea typeface="Josefin Slab"/>
                <a:cs typeface="Josefin Slab"/>
                <a:sym typeface="Josefin Slab"/>
              </a:defRPr>
            </a:lvl1pPr>
            <a:lvl2pPr marR="0" lvl="1" algn="ctr" rtl="0">
              <a:spcBef>
                <a:spcPts val="1950"/>
              </a:spcBef>
              <a:spcAft>
                <a:spcPts val="0"/>
              </a:spcAft>
              <a:buSzPts val="1400"/>
              <a:buNone/>
              <a:defRPr sz="3600" b="0" i="0" u="none" strike="noStrike" cap="none">
                <a:solidFill>
                  <a:srgbClr val="343434"/>
                </a:solidFill>
                <a:latin typeface="Josefin Slab"/>
                <a:ea typeface="Josefin Slab"/>
                <a:cs typeface="Josefin Slab"/>
                <a:sym typeface="Josefin Slab"/>
              </a:defRPr>
            </a:lvl2pPr>
            <a:lvl3pPr marR="0" lvl="2" algn="ctr" rtl="0">
              <a:spcBef>
                <a:spcPts val="1950"/>
              </a:spcBef>
              <a:spcAft>
                <a:spcPts val="0"/>
              </a:spcAft>
              <a:buSzPts val="1400"/>
              <a:buNone/>
              <a:defRPr sz="2700" b="0" i="0" u="none" strike="noStrike" cap="none">
                <a:solidFill>
                  <a:srgbClr val="343434"/>
                </a:solidFill>
                <a:latin typeface="Josefin Slab"/>
                <a:ea typeface="Josefin Slab"/>
                <a:cs typeface="Josefin Slab"/>
                <a:sym typeface="Josefin Slab"/>
              </a:defRPr>
            </a:lvl3pPr>
            <a:lvl4pPr marR="0" lvl="3"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4pPr>
            <a:lvl5pPr marR="0" lvl="4"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5pPr>
            <a:lvl6pPr marR="0" lvl="5"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R="0" lvl="6"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R="0" lvl="7"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R="0" lvl="8"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78" name="Google Shape;178;p50"/>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50"/>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50"/>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181"/>
        <p:cNvGrpSpPr/>
        <p:nvPr/>
      </p:nvGrpSpPr>
      <p:grpSpPr>
        <a:xfrm>
          <a:off x="0" y="0"/>
          <a:ext cx="0" cy="0"/>
          <a:chOff x="0" y="0"/>
          <a:chExt cx="0" cy="0"/>
        </a:xfrm>
      </p:grpSpPr>
      <p:pic>
        <p:nvPicPr>
          <p:cNvPr id="182" name="Google Shape;182;p51" descr="BigDot_Mint.png"/>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a:off x="539552" y="1347614"/>
            <a:ext cx="1594171" cy="1584176"/>
          </a:xfrm>
          <a:prstGeom prst="rect">
            <a:avLst/>
          </a:prstGeom>
          <a:noFill/>
          <a:ln>
            <a:noFill/>
          </a:ln>
        </p:spPr>
      </p:pic>
      <p:pic>
        <p:nvPicPr>
          <p:cNvPr id="183" name="Google Shape;183;p51" descr="BigDot_Mint.png"/>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a:off x="2699792" y="1347614"/>
            <a:ext cx="1594171" cy="1584176"/>
          </a:xfrm>
          <a:prstGeom prst="rect">
            <a:avLst/>
          </a:prstGeom>
          <a:noFill/>
          <a:ln>
            <a:noFill/>
          </a:ln>
        </p:spPr>
      </p:pic>
      <p:pic>
        <p:nvPicPr>
          <p:cNvPr id="184" name="Google Shape;184;p51" descr="BigDot_Mint.png"/>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a:off x="4860032" y="1347614"/>
            <a:ext cx="1594171" cy="1584176"/>
          </a:xfrm>
          <a:prstGeom prst="rect">
            <a:avLst/>
          </a:prstGeom>
          <a:noFill/>
          <a:ln>
            <a:noFill/>
          </a:ln>
        </p:spPr>
      </p:pic>
      <p:pic>
        <p:nvPicPr>
          <p:cNvPr id="185" name="Google Shape;185;p51" descr="BigDot_Mint.png"/>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a:off x="7020272" y="1347614"/>
            <a:ext cx="1594171" cy="1584176"/>
          </a:xfrm>
          <a:prstGeom prst="rect">
            <a:avLst/>
          </a:prstGeom>
          <a:noFill/>
          <a:ln>
            <a:noFill/>
          </a:ln>
        </p:spPr>
      </p:pic>
      <p:pic>
        <p:nvPicPr>
          <p:cNvPr id="186" name="Google Shape;186;p51" descr="OpenArrowCarrot_CoralPink.png"/>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2195736" y="1923678"/>
            <a:ext cx="416686" cy="576064"/>
          </a:xfrm>
          <a:prstGeom prst="rect">
            <a:avLst/>
          </a:prstGeom>
          <a:noFill/>
          <a:ln>
            <a:noFill/>
          </a:ln>
        </p:spPr>
      </p:pic>
      <p:pic>
        <p:nvPicPr>
          <p:cNvPr id="187" name="Google Shape;187;p51" descr="OpenArrowCarrot_CoralPink.png"/>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4355976" y="1923678"/>
            <a:ext cx="416686" cy="576064"/>
          </a:xfrm>
          <a:prstGeom prst="rect">
            <a:avLst/>
          </a:prstGeom>
          <a:noFill/>
          <a:ln>
            <a:noFill/>
          </a:ln>
        </p:spPr>
      </p:pic>
      <p:pic>
        <p:nvPicPr>
          <p:cNvPr id="188" name="Google Shape;188;p51" descr="OpenArrowCarrot_CoralPink.png"/>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6516216" y="1923678"/>
            <a:ext cx="416686" cy="576064"/>
          </a:xfrm>
          <a:prstGeom prst="rect">
            <a:avLst/>
          </a:prstGeom>
          <a:noFill/>
          <a:ln>
            <a:noFill/>
          </a:ln>
        </p:spPr>
      </p:pic>
      <p:sp>
        <p:nvSpPr>
          <p:cNvPr id="189" name="Google Shape;189;p51"/>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0" name="Google Shape;190;p51"/>
          <p:cNvSpPr txBox="1">
            <a:spLocks noGrp="1"/>
          </p:cNvSpPr>
          <p:nvPr>
            <p:ph type="body" idx="1"/>
          </p:nvPr>
        </p:nvSpPr>
        <p:spPr>
          <a:xfrm>
            <a:off x="539552" y="3219822"/>
            <a:ext cx="1584176" cy="36004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1" name="Google Shape;191;p51"/>
          <p:cNvSpPr txBox="1">
            <a:spLocks noGrp="1"/>
          </p:cNvSpPr>
          <p:nvPr>
            <p:ph type="body" idx="2"/>
          </p:nvPr>
        </p:nvSpPr>
        <p:spPr>
          <a:xfrm>
            <a:off x="2699792" y="3219822"/>
            <a:ext cx="1584176" cy="36004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2" name="Google Shape;192;p51"/>
          <p:cNvSpPr txBox="1">
            <a:spLocks noGrp="1"/>
          </p:cNvSpPr>
          <p:nvPr>
            <p:ph type="body" idx="3"/>
          </p:nvPr>
        </p:nvSpPr>
        <p:spPr>
          <a:xfrm>
            <a:off x="4860032" y="3219822"/>
            <a:ext cx="1584176" cy="36004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3" name="Google Shape;193;p51"/>
          <p:cNvSpPr txBox="1">
            <a:spLocks noGrp="1"/>
          </p:cNvSpPr>
          <p:nvPr>
            <p:ph type="body" idx="4"/>
          </p:nvPr>
        </p:nvSpPr>
        <p:spPr>
          <a:xfrm>
            <a:off x="7020272" y="3219822"/>
            <a:ext cx="1584176" cy="36004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4" name="Google Shape;194;p51"/>
          <p:cNvSpPr txBox="1">
            <a:spLocks noGrp="1"/>
          </p:cNvSpPr>
          <p:nvPr>
            <p:ph type="body" idx="5"/>
          </p:nvPr>
        </p:nvSpPr>
        <p:spPr>
          <a:xfrm>
            <a:off x="755576" y="1995686"/>
            <a:ext cx="1152128"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800" b="0" i="0" u="none" strike="noStrike" cap="none">
                <a:solidFill>
                  <a:schemeClr val="lt1"/>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5" name="Google Shape;195;p51"/>
          <p:cNvSpPr txBox="1">
            <a:spLocks noGrp="1"/>
          </p:cNvSpPr>
          <p:nvPr>
            <p:ph type="body" idx="6"/>
          </p:nvPr>
        </p:nvSpPr>
        <p:spPr>
          <a:xfrm>
            <a:off x="2915816" y="1995686"/>
            <a:ext cx="1152128"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800" b="0" i="0" u="none" strike="noStrike" cap="none">
                <a:solidFill>
                  <a:schemeClr val="lt1"/>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6" name="Google Shape;196;p51"/>
          <p:cNvSpPr txBox="1">
            <a:spLocks noGrp="1"/>
          </p:cNvSpPr>
          <p:nvPr>
            <p:ph type="body" idx="7"/>
          </p:nvPr>
        </p:nvSpPr>
        <p:spPr>
          <a:xfrm>
            <a:off x="5076056" y="1995686"/>
            <a:ext cx="1152128"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800" b="0" i="0" u="none" strike="noStrike" cap="none">
                <a:solidFill>
                  <a:schemeClr val="lt1"/>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7" name="Google Shape;197;p51"/>
          <p:cNvSpPr txBox="1">
            <a:spLocks noGrp="1"/>
          </p:cNvSpPr>
          <p:nvPr>
            <p:ph type="body" idx="8"/>
          </p:nvPr>
        </p:nvSpPr>
        <p:spPr>
          <a:xfrm>
            <a:off x="7236296" y="1995686"/>
            <a:ext cx="1152128"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800" b="0" i="0" u="none" strike="noStrike" cap="none">
                <a:solidFill>
                  <a:schemeClr val="lt1"/>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8" name="Google Shape;198;p51"/>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51"/>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51"/>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2_Title and Content">
  <p:cSld name="2_Title and Content">
    <p:spTree>
      <p:nvGrpSpPr>
        <p:cNvPr id="1" name="Shape 201"/>
        <p:cNvGrpSpPr/>
        <p:nvPr/>
      </p:nvGrpSpPr>
      <p:grpSpPr>
        <a:xfrm>
          <a:off x="0" y="0"/>
          <a:ext cx="0" cy="0"/>
          <a:chOff x="0" y="0"/>
          <a:chExt cx="0" cy="0"/>
        </a:xfrm>
      </p:grpSpPr>
      <p:pic>
        <p:nvPicPr>
          <p:cNvPr id="202" name="Google Shape;202;p52" descr="Dot_Mint.png"/>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a:off x="1763688" y="1067257"/>
            <a:ext cx="1224136" cy="1216461"/>
          </a:xfrm>
          <a:prstGeom prst="rect">
            <a:avLst/>
          </a:prstGeom>
          <a:noFill/>
          <a:ln>
            <a:noFill/>
          </a:ln>
        </p:spPr>
      </p:pic>
      <p:sp>
        <p:nvSpPr>
          <p:cNvPr id="203" name="Google Shape;203;p52"/>
          <p:cNvSpPr txBox="1">
            <a:spLocks noGrp="1"/>
          </p:cNvSpPr>
          <p:nvPr>
            <p:ph type="body" idx="1"/>
          </p:nvPr>
        </p:nvSpPr>
        <p:spPr>
          <a:xfrm>
            <a:off x="5220072" y="1563638"/>
            <a:ext cx="3466728" cy="2808312"/>
          </a:xfrm>
          <a:prstGeom prst="rect">
            <a:avLst/>
          </a:prstGeom>
          <a:noFill/>
          <a:ln>
            <a:noFill/>
          </a:ln>
        </p:spPr>
        <p:txBody>
          <a:bodyPr spcFirstLastPara="1" wrap="square" lIns="34275" tIns="17125" rIns="34275" bIns="17125" anchor="t" anchorCtr="0">
            <a:noAutofit/>
          </a:bodyPr>
          <a:lstStyle>
            <a:lvl1pPr marL="457200" marR="0" lvl="0" indent="-342900" algn="l" rtl="0">
              <a:spcBef>
                <a:spcPts val="1950"/>
              </a:spcBef>
              <a:spcAft>
                <a:spcPts val="0"/>
              </a:spcAft>
              <a:buClr>
                <a:schemeClr val="lt2"/>
              </a:buClr>
              <a:buSzPts val="1800"/>
              <a:buFont typeface="Arial"/>
              <a:buAutoNum type="arabicPeriod"/>
              <a:defRPr sz="1800" b="0" i="0" u="none" strike="noStrike" cap="none">
                <a:solidFill>
                  <a:srgbClr val="595959"/>
                </a:solidFill>
                <a:latin typeface="Josefin Slab"/>
                <a:ea typeface="Josefin Slab"/>
                <a:cs typeface="Josefin Slab"/>
                <a:sym typeface="Josefin Slab"/>
              </a:defRPr>
            </a:lvl1pPr>
            <a:lvl2pPr marL="914400" marR="0" lvl="1" indent="-457200" algn="ctr" rtl="0">
              <a:spcBef>
                <a:spcPts val="1950"/>
              </a:spcBef>
              <a:spcAft>
                <a:spcPts val="0"/>
              </a:spcAft>
              <a:buClr>
                <a:schemeClr val="lt2"/>
              </a:buClr>
              <a:buSzPts val="3600"/>
              <a:buFont typeface="Arial"/>
              <a:buAutoNum type="arabicPeriod"/>
              <a:defRPr sz="3600" b="0" i="0" u="none" strike="noStrike" cap="none">
                <a:solidFill>
                  <a:srgbClr val="3F3F3F"/>
                </a:solidFill>
                <a:latin typeface="Josefin Slab"/>
                <a:ea typeface="Josefin Slab"/>
                <a:cs typeface="Josefin Slab"/>
                <a:sym typeface="Josefin Slab"/>
              </a:defRPr>
            </a:lvl2pPr>
            <a:lvl3pPr marL="1371600" marR="0" lvl="2" indent="-400050" algn="ctr" rtl="0">
              <a:spcBef>
                <a:spcPts val="1950"/>
              </a:spcBef>
              <a:spcAft>
                <a:spcPts val="0"/>
              </a:spcAft>
              <a:buClr>
                <a:schemeClr val="lt2"/>
              </a:buClr>
              <a:buSzPts val="2700"/>
              <a:buFont typeface="Arial"/>
              <a:buAutoNum type="arabicPeriod"/>
              <a:defRPr sz="2700" b="0" i="0" u="none" strike="noStrike" cap="none">
                <a:solidFill>
                  <a:srgbClr val="3F3F3F"/>
                </a:solidFill>
                <a:latin typeface="Josefin Slab"/>
                <a:ea typeface="Josefin Slab"/>
                <a:cs typeface="Josefin Slab"/>
                <a:sym typeface="Josefin Slab"/>
              </a:defRPr>
            </a:lvl3pPr>
            <a:lvl4pPr marL="1828800" marR="0" lvl="3" indent="-381000" algn="ctr" rtl="0">
              <a:spcBef>
                <a:spcPts val="1950"/>
              </a:spcBef>
              <a:spcAft>
                <a:spcPts val="0"/>
              </a:spcAft>
              <a:buClr>
                <a:schemeClr val="lt2"/>
              </a:buClr>
              <a:buSzPts val="2400"/>
              <a:buFont typeface="Arial"/>
              <a:buAutoNum type="arabicPeriod"/>
              <a:defRPr sz="2400" b="0" i="0" u="none" strike="noStrike" cap="none">
                <a:solidFill>
                  <a:srgbClr val="3F3F3F"/>
                </a:solidFill>
                <a:latin typeface="Josefin Slab"/>
                <a:ea typeface="Josefin Slab"/>
                <a:cs typeface="Josefin Slab"/>
                <a:sym typeface="Josefin Slab"/>
              </a:defRPr>
            </a:lvl4pPr>
            <a:lvl5pPr marL="2286000" marR="0" lvl="4" indent="-342900" algn="ctr" rtl="0">
              <a:spcBef>
                <a:spcPts val="1950"/>
              </a:spcBef>
              <a:spcAft>
                <a:spcPts val="0"/>
              </a:spcAft>
              <a:buClr>
                <a:schemeClr val="lt2"/>
              </a:buClr>
              <a:buSzPts val="1800"/>
              <a:buFont typeface="Arial"/>
              <a:buAutoNum type="arabicPeriod"/>
              <a:defRPr sz="1800" b="0" i="0" u="none" strike="noStrike" cap="none">
                <a:solidFill>
                  <a:srgbClr val="3F3F3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204" name="Google Shape;204;p52"/>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205" name="Google Shape;205;p52" descr="Dot_Mint.png"/>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a:off x="3059832" y="1995686"/>
            <a:ext cx="1224136" cy="1216461"/>
          </a:xfrm>
          <a:prstGeom prst="rect">
            <a:avLst/>
          </a:prstGeom>
          <a:noFill/>
          <a:ln>
            <a:noFill/>
          </a:ln>
        </p:spPr>
      </p:pic>
      <p:pic>
        <p:nvPicPr>
          <p:cNvPr id="206" name="Google Shape;206;p52" descr="Dot_Mint.png"/>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a:off x="2699792" y="3579862"/>
            <a:ext cx="1224136" cy="1216461"/>
          </a:xfrm>
          <a:prstGeom prst="rect">
            <a:avLst/>
          </a:prstGeom>
          <a:noFill/>
          <a:ln>
            <a:noFill/>
          </a:ln>
        </p:spPr>
      </p:pic>
      <p:pic>
        <p:nvPicPr>
          <p:cNvPr id="207" name="Google Shape;207;p52" descr="Dot_Mint.png"/>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a:off x="971600" y="3579862"/>
            <a:ext cx="1224136" cy="1216461"/>
          </a:xfrm>
          <a:prstGeom prst="rect">
            <a:avLst/>
          </a:prstGeom>
          <a:noFill/>
          <a:ln>
            <a:noFill/>
          </a:ln>
        </p:spPr>
      </p:pic>
      <p:pic>
        <p:nvPicPr>
          <p:cNvPr id="208" name="Google Shape;208;p52" descr="Dot_Mint.png"/>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a:off x="539552" y="2067694"/>
            <a:ext cx="1224136" cy="1216461"/>
          </a:xfrm>
          <a:prstGeom prst="rect">
            <a:avLst/>
          </a:prstGeom>
          <a:noFill/>
          <a:ln>
            <a:noFill/>
          </a:ln>
        </p:spPr>
      </p:pic>
      <p:pic>
        <p:nvPicPr>
          <p:cNvPr id="209" name="Google Shape;209;p52" descr="FancyBracket._CoralPink.png"/>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rot="-5400000">
            <a:off x="3396565" y="2595058"/>
            <a:ext cx="2782919" cy="720080"/>
          </a:xfrm>
          <a:prstGeom prst="rect">
            <a:avLst/>
          </a:prstGeom>
          <a:noFill/>
          <a:ln>
            <a:noFill/>
          </a:ln>
        </p:spPr>
      </p:pic>
      <p:pic>
        <p:nvPicPr>
          <p:cNvPr id="210" name="Google Shape;210;p52" descr="ArchedArrow1_CoralPink.png"/>
          <p:cNvPicPr preferRelativeResize="0"/>
          <p:nvPr/>
        </p:nvPicPr>
        <p:blipFill rotWithShape="1">
          <a:blip r:embed="rId4" cstate="screen">
            <a:alphaModFix/>
            <a:extLst>
              <a:ext uri="{28A0092B-C50C-407E-A947-70E740481C1C}">
                <a14:useLocalDpi xmlns:a14="http://schemas.microsoft.com/office/drawing/2010/main" val="0"/>
              </a:ext>
            </a:extLst>
          </a:blip>
          <a:srcRect/>
          <a:stretch/>
        </p:blipFill>
        <p:spPr>
          <a:xfrm rot="405066">
            <a:off x="2981065" y="1430317"/>
            <a:ext cx="747981" cy="533484"/>
          </a:xfrm>
          <a:prstGeom prst="rect">
            <a:avLst/>
          </a:prstGeom>
          <a:noFill/>
          <a:ln>
            <a:noFill/>
          </a:ln>
        </p:spPr>
      </p:pic>
      <p:pic>
        <p:nvPicPr>
          <p:cNvPr id="211" name="Google Shape;211;p52" descr="ArchedArrow1_CoralPink.png"/>
          <p:cNvPicPr preferRelativeResize="0"/>
          <p:nvPr/>
        </p:nvPicPr>
        <p:blipFill rotWithShape="1">
          <a:blip r:embed="rId5" cstate="screen">
            <a:alphaModFix/>
            <a:extLst>
              <a:ext uri="{28A0092B-C50C-407E-A947-70E740481C1C}">
                <a14:useLocalDpi xmlns:a14="http://schemas.microsoft.com/office/drawing/2010/main" val="0"/>
              </a:ext>
            </a:extLst>
          </a:blip>
          <a:srcRect/>
          <a:stretch/>
        </p:blipFill>
        <p:spPr>
          <a:xfrm rot="4515958">
            <a:off x="3520544" y="3261269"/>
            <a:ext cx="698645" cy="533484"/>
          </a:xfrm>
          <a:prstGeom prst="rect">
            <a:avLst/>
          </a:prstGeom>
          <a:noFill/>
          <a:ln>
            <a:noFill/>
          </a:ln>
        </p:spPr>
      </p:pic>
      <p:pic>
        <p:nvPicPr>
          <p:cNvPr id="212" name="Google Shape;212;p52" descr="ArchedArrow1_CoralPink.png"/>
          <p:cNvPicPr preferRelativeResize="0"/>
          <p:nvPr/>
        </p:nvPicPr>
        <p:blipFill rotWithShape="1">
          <a:blip r:embed="rId5" cstate="screen">
            <a:alphaModFix/>
            <a:extLst>
              <a:ext uri="{28A0092B-C50C-407E-A947-70E740481C1C}">
                <a14:useLocalDpi xmlns:a14="http://schemas.microsoft.com/office/drawing/2010/main" val="0"/>
              </a:ext>
            </a:extLst>
          </a:blip>
          <a:srcRect/>
          <a:stretch/>
        </p:blipFill>
        <p:spPr>
          <a:xfrm rot="-8712510">
            <a:off x="552437" y="3210023"/>
            <a:ext cx="698645" cy="533484"/>
          </a:xfrm>
          <a:prstGeom prst="rect">
            <a:avLst/>
          </a:prstGeom>
          <a:noFill/>
          <a:ln>
            <a:noFill/>
          </a:ln>
        </p:spPr>
      </p:pic>
      <p:pic>
        <p:nvPicPr>
          <p:cNvPr id="213" name="Google Shape;213;p52" descr="ArchedArrow1_CoralPink.png"/>
          <p:cNvPicPr preferRelativeResize="0"/>
          <p:nvPr/>
        </p:nvPicPr>
        <p:blipFill rotWithShape="1">
          <a:blip r:embed="rId5" cstate="screen">
            <a:alphaModFix/>
            <a:extLst>
              <a:ext uri="{28A0092B-C50C-407E-A947-70E740481C1C}">
                <a14:useLocalDpi xmlns:a14="http://schemas.microsoft.com/office/drawing/2010/main" val="0"/>
              </a:ext>
            </a:extLst>
          </a:blip>
          <a:srcRect/>
          <a:stretch/>
        </p:blipFill>
        <p:spPr>
          <a:xfrm rot="-4314340">
            <a:off x="1056330" y="1351749"/>
            <a:ext cx="698645" cy="533484"/>
          </a:xfrm>
          <a:prstGeom prst="rect">
            <a:avLst/>
          </a:prstGeom>
          <a:noFill/>
          <a:ln>
            <a:noFill/>
          </a:ln>
        </p:spPr>
      </p:pic>
      <p:sp>
        <p:nvSpPr>
          <p:cNvPr id="214" name="Google Shape;214;p52"/>
          <p:cNvSpPr/>
          <p:nvPr/>
        </p:nvSpPr>
        <p:spPr>
          <a:xfrm>
            <a:off x="2123728" y="1350372"/>
            <a:ext cx="504055"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1</a:t>
            </a:r>
            <a:endParaRPr/>
          </a:p>
        </p:txBody>
      </p:sp>
      <p:sp>
        <p:nvSpPr>
          <p:cNvPr id="215" name="Google Shape;215;p52"/>
          <p:cNvSpPr/>
          <p:nvPr/>
        </p:nvSpPr>
        <p:spPr>
          <a:xfrm>
            <a:off x="3347864" y="2231018"/>
            <a:ext cx="64807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2</a:t>
            </a:r>
            <a:endParaRPr/>
          </a:p>
        </p:txBody>
      </p:sp>
      <p:sp>
        <p:nvSpPr>
          <p:cNvPr id="216" name="Google Shape;216;p52"/>
          <p:cNvSpPr/>
          <p:nvPr/>
        </p:nvSpPr>
        <p:spPr>
          <a:xfrm>
            <a:off x="3178174" y="3842564"/>
            <a:ext cx="313705"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3</a:t>
            </a:r>
            <a:endParaRPr/>
          </a:p>
        </p:txBody>
      </p:sp>
      <p:sp>
        <p:nvSpPr>
          <p:cNvPr id="217" name="Google Shape;217;p52"/>
          <p:cNvSpPr/>
          <p:nvPr/>
        </p:nvSpPr>
        <p:spPr>
          <a:xfrm>
            <a:off x="1331641" y="3886989"/>
            <a:ext cx="504056"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4</a:t>
            </a:r>
            <a:endParaRPr/>
          </a:p>
        </p:txBody>
      </p:sp>
      <p:sp>
        <p:nvSpPr>
          <p:cNvPr id="218" name="Google Shape;218;p52"/>
          <p:cNvSpPr/>
          <p:nvPr/>
        </p:nvSpPr>
        <p:spPr>
          <a:xfrm>
            <a:off x="827585" y="2366027"/>
            <a:ext cx="57606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5</a:t>
            </a:r>
            <a:endParaRPr/>
          </a:p>
        </p:txBody>
      </p:sp>
      <p:pic>
        <p:nvPicPr>
          <p:cNvPr id="219" name="Google Shape;219;p52" descr="ArchedArrow1_CoralPink.png"/>
          <p:cNvPicPr preferRelativeResize="0"/>
          <p:nvPr/>
        </p:nvPicPr>
        <p:blipFill rotWithShape="1">
          <a:blip r:embed="rId5" cstate="screen">
            <a:alphaModFix/>
            <a:extLst>
              <a:ext uri="{28A0092B-C50C-407E-A947-70E740481C1C}">
                <a14:useLocalDpi xmlns:a14="http://schemas.microsoft.com/office/drawing/2010/main" val="0"/>
              </a:ext>
            </a:extLst>
          </a:blip>
          <a:srcRect/>
          <a:stretch/>
        </p:blipFill>
        <p:spPr>
          <a:xfrm rot="8435657">
            <a:off x="2055244" y="4325423"/>
            <a:ext cx="698645" cy="533484"/>
          </a:xfrm>
          <a:prstGeom prst="rect">
            <a:avLst/>
          </a:prstGeom>
          <a:noFill/>
          <a:ln>
            <a:noFill/>
          </a:ln>
        </p:spPr>
      </p:pic>
      <p:sp>
        <p:nvSpPr>
          <p:cNvPr id="220" name="Google Shape;220;p52"/>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52"/>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52"/>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41"/>
        <p:cNvGrpSpPr/>
        <p:nvPr/>
      </p:nvGrpSpPr>
      <p:grpSpPr>
        <a:xfrm>
          <a:off x="0" y="0"/>
          <a:ext cx="0" cy="0"/>
          <a:chOff x="0" y="0"/>
          <a:chExt cx="0" cy="0"/>
        </a:xfrm>
      </p:grpSpPr>
      <p:sp>
        <p:nvSpPr>
          <p:cNvPr id="42" name="Google Shape;42;p31"/>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31"/>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1"/>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1"/>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3_Title and Content">
  <p:cSld name="3_Title and Content">
    <p:spTree>
      <p:nvGrpSpPr>
        <p:cNvPr id="1" name="Shape 223"/>
        <p:cNvGrpSpPr/>
        <p:nvPr/>
      </p:nvGrpSpPr>
      <p:grpSpPr>
        <a:xfrm>
          <a:off x="0" y="0"/>
          <a:ext cx="0" cy="0"/>
          <a:chOff x="0" y="0"/>
          <a:chExt cx="0" cy="0"/>
        </a:xfrm>
      </p:grpSpPr>
      <p:grpSp>
        <p:nvGrpSpPr>
          <p:cNvPr id="224" name="Google Shape;224;p53"/>
          <p:cNvGrpSpPr/>
          <p:nvPr/>
        </p:nvGrpSpPr>
        <p:grpSpPr>
          <a:xfrm>
            <a:off x="489828" y="1203598"/>
            <a:ext cx="3459988" cy="3529399"/>
            <a:chOff x="459395" y="1203598"/>
            <a:chExt cx="3459988" cy="3529399"/>
          </a:xfrm>
        </p:grpSpPr>
        <p:pic>
          <p:nvPicPr>
            <p:cNvPr id="225" name="Google Shape;225;p53" descr="Asterisk_CoralPink.png"/>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a:off x="1619672" y="2326736"/>
              <a:ext cx="1261032" cy="1253126"/>
            </a:xfrm>
            <a:prstGeom prst="rect">
              <a:avLst/>
            </a:prstGeom>
            <a:noFill/>
            <a:ln>
              <a:noFill/>
            </a:ln>
          </p:spPr>
        </p:pic>
        <p:pic>
          <p:nvPicPr>
            <p:cNvPr id="226" name="Google Shape;226;p53" descr="Ring_Mint.png"/>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1763688" y="1203598"/>
              <a:ext cx="1052988" cy="1046386"/>
            </a:xfrm>
            <a:prstGeom prst="rect">
              <a:avLst/>
            </a:prstGeom>
            <a:noFill/>
            <a:ln>
              <a:noFill/>
            </a:ln>
          </p:spPr>
        </p:pic>
        <p:pic>
          <p:nvPicPr>
            <p:cNvPr id="227" name="Google Shape;227;p53" descr="Ring_Mint.png"/>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rot="5226542">
              <a:off x="2843808" y="1707654"/>
              <a:ext cx="1052988" cy="1046386"/>
            </a:xfrm>
            <a:prstGeom prst="rect">
              <a:avLst/>
            </a:prstGeom>
            <a:noFill/>
            <a:ln>
              <a:noFill/>
            </a:ln>
          </p:spPr>
        </p:pic>
        <p:pic>
          <p:nvPicPr>
            <p:cNvPr id="228" name="Google Shape;228;p53" descr="Ring_Mint.png"/>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rot="-5213537">
              <a:off x="2796272" y="2934633"/>
              <a:ext cx="1052988" cy="1046386"/>
            </a:xfrm>
            <a:prstGeom prst="rect">
              <a:avLst/>
            </a:prstGeom>
            <a:noFill/>
            <a:ln>
              <a:noFill/>
            </a:ln>
          </p:spPr>
        </p:pic>
        <p:pic>
          <p:nvPicPr>
            <p:cNvPr id="229" name="Google Shape;229;p53" descr="Ring_Mint.png"/>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rot="1192910">
              <a:off x="1716153" y="3538745"/>
              <a:ext cx="1052988" cy="1046386"/>
            </a:xfrm>
            <a:prstGeom prst="rect">
              <a:avLst/>
            </a:prstGeom>
            <a:noFill/>
            <a:ln>
              <a:noFill/>
            </a:ln>
          </p:spPr>
        </p:pic>
        <p:pic>
          <p:nvPicPr>
            <p:cNvPr id="230" name="Google Shape;230;p53" descr="Ring_Mint.png"/>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rot="6186095">
              <a:off x="680283" y="2895967"/>
              <a:ext cx="1052988" cy="1046386"/>
            </a:xfrm>
            <a:prstGeom prst="rect">
              <a:avLst/>
            </a:prstGeom>
            <a:noFill/>
            <a:ln>
              <a:noFill/>
            </a:ln>
          </p:spPr>
        </p:pic>
        <p:pic>
          <p:nvPicPr>
            <p:cNvPr id="231" name="Google Shape;231;p53" descr="Ring_Mint.png"/>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rot="-3720786">
              <a:off x="641977" y="1698155"/>
              <a:ext cx="1052988" cy="1046386"/>
            </a:xfrm>
            <a:prstGeom prst="rect">
              <a:avLst/>
            </a:prstGeom>
            <a:noFill/>
            <a:ln>
              <a:noFill/>
            </a:ln>
          </p:spPr>
        </p:pic>
      </p:grpSp>
      <p:sp>
        <p:nvSpPr>
          <p:cNvPr id="232" name="Google Shape;232;p53"/>
          <p:cNvSpPr txBox="1">
            <a:spLocks noGrp="1"/>
          </p:cNvSpPr>
          <p:nvPr>
            <p:ph type="body" idx="1"/>
          </p:nvPr>
        </p:nvSpPr>
        <p:spPr>
          <a:xfrm>
            <a:off x="5220072" y="1563638"/>
            <a:ext cx="3466728" cy="2808312"/>
          </a:xfrm>
          <a:prstGeom prst="rect">
            <a:avLst/>
          </a:prstGeom>
          <a:noFill/>
          <a:ln>
            <a:noFill/>
          </a:ln>
        </p:spPr>
        <p:txBody>
          <a:bodyPr spcFirstLastPara="1" wrap="square" lIns="34275" tIns="17125" rIns="34275" bIns="17125" anchor="t" anchorCtr="0">
            <a:noAutofit/>
          </a:bodyPr>
          <a:lstStyle>
            <a:lvl1pPr marL="457200" marR="0" lvl="0" indent="-342900" algn="l" rtl="0">
              <a:spcBef>
                <a:spcPts val="1950"/>
              </a:spcBef>
              <a:spcAft>
                <a:spcPts val="0"/>
              </a:spcAft>
              <a:buClr>
                <a:schemeClr val="lt2"/>
              </a:buClr>
              <a:buSzPts val="1800"/>
              <a:buFont typeface="Arial"/>
              <a:buAutoNum type="arabicPeriod"/>
              <a:defRPr sz="1800" b="0" i="0" u="none" strike="noStrike" cap="none">
                <a:solidFill>
                  <a:srgbClr val="595959"/>
                </a:solidFill>
                <a:latin typeface="Josefin Slab"/>
                <a:ea typeface="Josefin Slab"/>
                <a:cs typeface="Josefin Slab"/>
                <a:sym typeface="Josefin Slab"/>
              </a:defRPr>
            </a:lvl1pPr>
            <a:lvl2pPr marL="914400" marR="0" lvl="1" indent="-457200" algn="ctr" rtl="0">
              <a:spcBef>
                <a:spcPts val="1950"/>
              </a:spcBef>
              <a:spcAft>
                <a:spcPts val="0"/>
              </a:spcAft>
              <a:buClr>
                <a:schemeClr val="lt2"/>
              </a:buClr>
              <a:buSzPts val="3600"/>
              <a:buFont typeface="Arial"/>
              <a:buAutoNum type="arabicPeriod"/>
              <a:defRPr sz="3600" b="0" i="0" u="none" strike="noStrike" cap="none">
                <a:solidFill>
                  <a:srgbClr val="3F3F3F"/>
                </a:solidFill>
                <a:latin typeface="Josefin Slab"/>
                <a:ea typeface="Josefin Slab"/>
                <a:cs typeface="Josefin Slab"/>
                <a:sym typeface="Josefin Slab"/>
              </a:defRPr>
            </a:lvl2pPr>
            <a:lvl3pPr marL="1371600" marR="0" lvl="2" indent="-400050" algn="ctr" rtl="0">
              <a:spcBef>
                <a:spcPts val="1950"/>
              </a:spcBef>
              <a:spcAft>
                <a:spcPts val="0"/>
              </a:spcAft>
              <a:buClr>
                <a:schemeClr val="lt2"/>
              </a:buClr>
              <a:buSzPts val="2700"/>
              <a:buFont typeface="Arial"/>
              <a:buAutoNum type="arabicPeriod"/>
              <a:defRPr sz="2700" b="0" i="0" u="none" strike="noStrike" cap="none">
                <a:solidFill>
                  <a:srgbClr val="3F3F3F"/>
                </a:solidFill>
                <a:latin typeface="Josefin Slab"/>
                <a:ea typeface="Josefin Slab"/>
                <a:cs typeface="Josefin Slab"/>
                <a:sym typeface="Josefin Slab"/>
              </a:defRPr>
            </a:lvl3pPr>
            <a:lvl4pPr marL="1828800" marR="0" lvl="3" indent="-381000" algn="ctr" rtl="0">
              <a:spcBef>
                <a:spcPts val="1950"/>
              </a:spcBef>
              <a:spcAft>
                <a:spcPts val="0"/>
              </a:spcAft>
              <a:buClr>
                <a:schemeClr val="lt2"/>
              </a:buClr>
              <a:buSzPts val="2400"/>
              <a:buFont typeface="Arial"/>
              <a:buAutoNum type="arabicPeriod"/>
              <a:defRPr sz="2400" b="0" i="0" u="none" strike="noStrike" cap="none">
                <a:solidFill>
                  <a:srgbClr val="3F3F3F"/>
                </a:solidFill>
                <a:latin typeface="Josefin Slab"/>
                <a:ea typeface="Josefin Slab"/>
                <a:cs typeface="Josefin Slab"/>
                <a:sym typeface="Josefin Slab"/>
              </a:defRPr>
            </a:lvl4pPr>
            <a:lvl5pPr marL="2286000" marR="0" lvl="4" indent="-342900" algn="ctr" rtl="0">
              <a:spcBef>
                <a:spcPts val="1950"/>
              </a:spcBef>
              <a:spcAft>
                <a:spcPts val="0"/>
              </a:spcAft>
              <a:buClr>
                <a:schemeClr val="lt2"/>
              </a:buClr>
              <a:buSzPts val="1800"/>
              <a:buFont typeface="Arial"/>
              <a:buAutoNum type="arabicPeriod"/>
              <a:defRPr sz="1800" b="0" i="0" u="none" strike="noStrike" cap="none">
                <a:solidFill>
                  <a:srgbClr val="3F3F3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233" name="Google Shape;233;p53"/>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234" name="Google Shape;234;p53" descr="FancyBracket._CoralPink.png"/>
          <p:cNvPicPr preferRelativeResize="0"/>
          <p:nvPr/>
        </p:nvPicPr>
        <p:blipFill rotWithShape="1">
          <a:blip r:embed="rId4" cstate="screen">
            <a:alphaModFix/>
            <a:extLst>
              <a:ext uri="{28A0092B-C50C-407E-A947-70E740481C1C}">
                <a14:useLocalDpi xmlns:a14="http://schemas.microsoft.com/office/drawing/2010/main" val="0"/>
              </a:ext>
            </a:extLst>
          </a:blip>
          <a:srcRect/>
          <a:stretch/>
        </p:blipFill>
        <p:spPr>
          <a:xfrm rot="-5400000">
            <a:off x="3396565" y="2595058"/>
            <a:ext cx="2782919" cy="720080"/>
          </a:xfrm>
          <a:prstGeom prst="rect">
            <a:avLst/>
          </a:prstGeom>
          <a:noFill/>
          <a:ln>
            <a:noFill/>
          </a:ln>
        </p:spPr>
      </p:pic>
      <p:sp>
        <p:nvSpPr>
          <p:cNvPr id="235" name="Google Shape;235;p53"/>
          <p:cNvSpPr/>
          <p:nvPr/>
        </p:nvSpPr>
        <p:spPr>
          <a:xfrm>
            <a:off x="1907704" y="1422380"/>
            <a:ext cx="864096"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chemeClr val="lt2"/>
                </a:solidFill>
                <a:latin typeface="Arial"/>
                <a:ea typeface="Arial"/>
                <a:cs typeface="Arial"/>
                <a:sym typeface="Arial"/>
              </a:rPr>
              <a:t>1</a:t>
            </a:r>
            <a:endParaRPr/>
          </a:p>
        </p:txBody>
      </p:sp>
      <p:sp>
        <p:nvSpPr>
          <p:cNvPr id="236" name="Google Shape;236;p53"/>
          <p:cNvSpPr/>
          <p:nvPr/>
        </p:nvSpPr>
        <p:spPr>
          <a:xfrm>
            <a:off x="2915816" y="1926436"/>
            <a:ext cx="93610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chemeClr val="lt2"/>
                </a:solidFill>
                <a:latin typeface="Arial"/>
                <a:ea typeface="Arial"/>
                <a:cs typeface="Arial"/>
                <a:sym typeface="Arial"/>
              </a:rPr>
              <a:t>2</a:t>
            </a:r>
            <a:endParaRPr/>
          </a:p>
        </p:txBody>
      </p:sp>
      <p:sp>
        <p:nvSpPr>
          <p:cNvPr id="237" name="Google Shape;237;p53"/>
          <p:cNvSpPr/>
          <p:nvPr/>
        </p:nvSpPr>
        <p:spPr>
          <a:xfrm>
            <a:off x="2843808" y="3150786"/>
            <a:ext cx="100811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chemeClr val="lt2"/>
                </a:solidFill>
                <a:latin typeface="Arial"/>
                <a:ea typeface="Arial"/>
                <a:cs typeface="Arial"/>
                <a:sym typeface="Arial"/>
              </a:rPr>
              <a:t>3</a:t>
            </a:r>
            <a:endParaRPr/>
          </a:p>
        </p:txBody>
      </p:sp>
      <p:sp>
        <p:nvSpPr>
          <p:cNvPr id="238" name="Google Shape;238;p53"/>
          <p:cNvSpPr/>
          <p:nvPr/>
        </p:nvSpPr>
        <p:spPr>
          <a:xfrm>
            <a:off x="1835696" y="3798858"/>
            <a:ext cx="864096"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chemeClr val="lt2"/>
                </a:solidFill>
                <a:latin typeface="Arial"/>
                <a:ea typeface="Arial"/>
                <a:cs typeface="Arial"/>
                <a:sym typeface="Arial"/>
              </a:rPr>
              <a:t>4</a:t>
            </a:r>
            <a:endParaRPr/>
          </a:p>
        </p:txBody>
      </p:sp>
      <p:sp>
        <p:nvSpPr>
          <p:cNvPr id="239" name="Google Shape;239;p53"/>
          <p:cNvSpPr/>
          <p:nvPr/>
        </p:nvSpPr>
        <p:spPr>
          <a:xfrm>
            <a:off x="755576" y="3150572"/>
            <a:ext cx="93610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chemeClr val="lt2"/>
                </a:solidFill>
                <a:latin typeface="Arial"/>
                <a:ea typeface="Arial"/>
                <a:cs typeface="Arial"/>
                <a:sym typeface="Arial"/>
              </a:rPr>
              <a:t>5</a:t>
            </a:r>
            <a:endParaRPr/>
          </a:p>
        </p:txBody>
      </p:sp>
      <p:sp>
        <p:nvSpPr>
          <p:cNvPr id="240" name="Google Shape;240;p53"/>
          <p:cNvSpPr/>
          <p:nvPr/>
        </p:nvSpPr>
        <p:spPr>
          <a:xfrm>
            <a:off x="755576" y="1926436"/>
            <a:ext cx="93610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chemeClr val="lt2"/>
                </a:solidFill>
                <a:latin typeface="Arial"/>
                <a:ea typeface="Arial"/>
                <a:cs typeface="Arial"/>
                <a:sym typeface="Arial"/>
              </a:rPr>
              <a:t>6</a:t>
            </a:r>
            <a:endParaRPr/>
          </a:p>
        </p:txBody>
      </p:sp>
      <p:sp>
        <p:nvSpPr>
          <p:cNvPr id="241" name="Google Shape;241;p53"/>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53"/>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53"/>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ocial Media Spread">
  <p:cSld name="Social Media Spread">
    <p:spTree>
      <p:nvGrpSpPr>
        <p:cNvPr id="1" name="Shape 244"/>
        <p:cNvGrpSpPr/>
        <p:nvPr/>
      </p:nvGrpSpPr>
      <p:grpSpPr>
        <a:xfrm>
          <a:off x="0" y="0"/>
          <a:ext cx="0" cy="0"/>
          <a:chOff x="0" y="0"/>
          <a:chExt cx="0" cy="0"/>
        </a:xfrm>
      </p:grpSpPr>
      <p:pic>
        <p:nvPicPr>
          <p:cNvPr id="245" name="Google Shape;245;p54" descr="Dot_Mint.png"/>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a:off x="539552" y="2067694"/>
            <a:ext cx="1811558" cy="1800200"/>
          </a:xfrm>
          <a:prstGeom prst="rect">
            <a:avLst/>
          </a:prstGeom>
          <a:noFill/>
          <a:ln>
            <a:noFill/>
          </a:ln>
        </p:spPr>
      </p:pic>
      <p:sp>
        <p:nvSpPr>
          <p:cNvPr id="246" name="Google Shape;246;p54"/>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grpSp>
        <p:nvGrpSpPr>
          <p:cNvPr id="247" name="Google Shape;247;p54"/>
          <p:cNvGrpSpPr/>
          <p:nvPr/>
        </p:nvGrpSpPr>
        <p:grpSpPr>
          <a:xfrm>
            <a:off x="1011931" y="1491631"/>
            <a:ext cx="3212883" cy="2808312"/>
            <a:chOff x="1162498" y="1491630"/>
            <a:chExt cx="3676529" cy="3213575"/>
          </a:xfrm>
        </p:grpSpPr>
        <p:cxnSp>
          <p:nvCxnSpPr>
            <p:cNvPr id="248" name="Google Shape;248;p54"/>
            <p:cNvCxnSpPr/>
            <p:nvPr/>
          </p:nvCxnSpPr>
          <p:spPr>
            <a:xfrm>
              <a:off x="2516782" y="3618149"/>
              <a:ext cx="455978" cy="444408"/>
            </a:xfrm>
            <a:prstGeom prst="straightConnector1">
              <a:avLst/>
            </a:prstGeom>
            <a:noFill/>
            <a:ln w="19050" cap="rnd" cmpd="sng">
              <a:solidFill>
                <a:srgbClr val="808080"/>
              </a:solidFill>
              <a:prstDash val="dot"/>
              <a:round/>
              <a:headEnd type="none" w="sm" len="sm"/>
              <a:tailEnd type="triangle" w="med" len="med"/>
            </a:ln>
          </p:spPr>
        </p:cxnSp>
        <p:cxnSp>
          <p:nvCxnSpPr>
            <p:cNvPr id="249" name="Google Shape;249;p54"/>
            <p:cNvCxnSpPr/>
            <p:nvPr/>
          </p:nvCxnSpPr>
          <p:spPr>
            <a:xfrm rot="10800000" flipH="1">
              <a:off x="2516783" y="2043685"/>
              <a:ext cx="522337" cy="457224"/>
            </a:xfrm>
            <a:prstGeom prst="straightConnector1">
              <a:avLst/>
            </a:prstGeom>
            <a:noFill/>
            <a:ln w="19050" cap="rnd" cmpd="sng">
              <a:solidFill>
                <a:srgbClr val="808080"/>
              </a:solidFill>
              <a:prstDash val="dot"/>
              <a:round/>
              <a:headEnd type="none" w="sm" len="sm"/>
              <a:tailEnd type="triangle" w="med" len="med"/>
            </a:ln>
          </p:spPr>
        </p:cxnSp>
        <p:grpSp>
          <p:nvGrpSpPr>
            <p:cNvPr id="250" name="Google Shape;250;p54"/>
            <p:cNvGrpSpPr/>
            <p:nvPr/>
          </p:nvGrpSpPr>
          <p:grpSpPr>
            <a:xfrm>
              <a:off x="2517137" y="2844574"/>
              <a:ext cx="1913713" cy="522080"/>
              <a:chOff x="7357833" y="8752481"/>
              <a:chExt cx="4904959" cy="1338300"/>
            </a:xfrm>
          </p:grpSpPr>
          <p:cxnSp>
            <p:nvCxnSpPr>
              <p:cNvPr id="251" name="Google Shape;251;p54"/>
              <p:cNvCxnSpPr/>
              <p:nvPr/>
            </p:nvCxnSpPr>
            <p:spPr>
              <a:xfrm rot="10800000" flipH="1">
                <a:off x="10967864" y="8752481"/>
                <a:ext cx="1294928" cy="625798"/>
              </a:xfrm>
              <a:prstGeom prst="straightConnector1">
                <a:avLst/>
              </a:prstGeom>
              <a:noFill/>
              <a:ln w="19050" cap="rnd" cmpd="sng">
                <a:solidFill>
                  <a:srgbClr val="808080"/>
                </a:solidFill>
                <a:prstDash val="dot"/>
                <a:round/>
                <a:headEnd type="none" w="sm" len="sm"/>
                <a:tailEnd type="triangle" w="med" len="med"/>
              </a:ln>
            </p:spPr>
          </p:cxnSp>
          <p:cxnSp>
            <p:nvCxnSpPr>
              <p:cNvPr id="252" name="Google Shape;252;p54"/>
              <p:cNvCxnSpPr/>
              <p:nvPr/>
            </p:nvCxnSpPr>
            <p:spPr>
              <a:xfrm rot="10800000" flipH="1">
                <a:off x="11039872" y="9437438"/>
                <a:ext cx="1222920" cy="12849"/>
              </a:xfrm>
              <a:prstGeom prst="straightConnector1">
                <a:avLst/>
              </a:prstGeom>
              <a:noFill/>
              <a:ln w="19050" cap="rnd" cmpd="sng">
                <a:solidFill>
                  <a:srgbClr val="808080"/>
                </a:solidFill>
                <a:prstDash val="dot"/>
                <a:round/>
                <a:headEnd type="none" w="sm" len="sm"/>
                <a:tailEnd type="triangle" w="med" len="med"/>
              </a:ln>
            </p:spPr>
          </p:cxnSp>
          <p:cxnSp>
            <p:nvCxnSpPr>
              <p:cNvPr id="253" name="Google Shape;253;p54"/>
              <p:cNvCxnSpPr/>
              <p:nvPr/>
            </p:nvCxnSpPr>
            <p:spPr>
              <a:xfrm>
                <a:off x="10895856" y="9450288"/>
                <a:ext cx="1366402" cy="640493"/>
              </a:xfrm>
              <a:prstGeom prst="straightConnector1">
                <a:avLst/>
              </a:prstGeom>
              <a:noFill/>
              <a:ln w="19050" cap="rnd" cmpd="sng">
                <a:solidFill>
                  <a:srgbClr val="808080"/>
                </a:solidFill>
                <a:prstDash val="dot"/>
                <a:round/>
                <a:headEnd type="none" w="sm" len="sm"/>
                <a:tailEnd type="triangle" w="med" len="med"/>
              </a:ln>
            </p:spPr>
          </p:cxnSp>
          <p:cxnSp>
            <p:nvCxnSpPr>
              <p:cNvPr id="254" name="Google Shape;254;p54"/>
              <p:cNvCxnSpPr/>
              <p:nvPr/>
            </p:nvCxnSpPr>
            <p:spPr>
              <a:xfrm rot="10800000" flipH="1">
                <a:off x="7357833" y="9437437"/>
                <a:ext cx="1222920" cy="12848"/>
              </a:xfrm>
              <a:prstGeom prst="straightConnector1">
                <a:avLst/>
              </a:prstGeom>
              <a:noFill/>
              <a:ln w="19050" cap="rnd" cmpd="sng">
                <a:solidFill>
                  <a:srgbClr val="808080"/>
                </a:solidFill>
                <a:prstDash val="dot"/>
                <a:round/>
                <a:headEnd type="none" w="sm" len="sm"/>
                <a:tailEnd type="triangle" w="med" len="med"/>
              </a:ln>
            </p:spPr>
          </p:cxnSp>
        </p:grpSp>
        <p:grpSp>
          <p:nvGrpSpPr>
            <p:cNvPr id="255" name="Google Shape;255;p54"/>
            <p:cNvGrpSpPr/>
            <p:nvPr/>
          </p:nvGrpSpPr>
          <p:grpSpPr>
            <a:xfrm>
              <a:off x="3897527" y="1715566"/>
              <a:ext cx="533322" cy="522080"/>
              <a:chOff x="10895856" y="8752481"/>
              <a:chExt cx="1366936" cy="1338300"/>
            </a:xfrm>
          </p:grpSpPr>
          <p:cxnSp>
            <p:nvCxnSpPr>
              <p:cNvPr id="256" name="Google Shape;256;p54"/>
              <p:cNvCxnSpPr/>
              <p:nvPr/>
            </p:nvCxnSpPr>
            <p:spPr>
              <a:xfrm rot="10800000" flipH="1">
                <a:off x="10967864" y="8752481"/>
                <a:ext cx="1294928" cy="625798"/>
              </a:xfrm>
              <a:prstGeom prst="straightConnector1">
                <a:avLst/>
              </a:prstGeom>
              <a:noFill/>
              <a:ln w="19050" cap="rnd" cmpd="sng">
                <a:solidFill>
                  <a:srgbClr val="808080"/>
                </a:solidFill>
                <a:prstDash val="dot"/>
                <a:round/>
                <a:headEnd type="none" w="sm" len="sm"/>
                <a:tailEnd type="triangle" w="med" len="med"/>
              </a:ln>
            </p:spPr>
          </p:cxnSp>
          <p:cxnSp>
            <p:nvCxnSpPr>
              <p:cNvPr id="257" name="Google Shape;257;p54"/>
              <p:cNvCxnSpPr/>
              <p:nvPr/>
            </p:nvCxnSpPr>
            <p:spPr>
              <a:xfrm rot="10800000" flipH="1">
                <a:off x="11039872" y="9437438"/>
                <a:ext cx="1222920" cy="12849"/>
              </a:xfrm>
              <a:prstGeom prst="straightConnector1">
                <a:avLst/>
              </a:prstGeom>
              <a:noFill/>
              <a:ln w="19050" cap="rnd" cmpd="sng">
                <a:solidFill>
                  <a:srgbClr val="808080"/>
                </a:solidFill>
                <a:prstDash val="dot"/>
                <a:round/>
                <a:headEnd type="none" w="sm" len="sm"/>
                <a:tailEnd type="triangle" w="med" len="med"/>
              </a:ln>
            </p:spPr>
          </p:cxnSp>
          <p:cxnSp>
            <p:nvCxnSpPr>
              <p:cNvPr id="258" name="Google Shape;258;p54"/>
              <p:cNvCxnSpPr/>
              <p:nvPr/>
            </p:nvCxnSpPr>
            <p:spPr>
              <a:xfrm>
                <a:off x="10895856" y="9450288"/>
                <a:ext cx="1366402" cy="640493"/>
              </a:xfrm>
              <a:prstGeom prst="straightConnector1">
                <a:avLst/>
              </a:prstGeom>
              <a:noFill/>
              <a:ln w="19050" cap="rnd" cmpd="sng">
                <a:solidFill>
                  <a:srgbClr val="808080"/>
                </a:solidFill>
                <a:prstDash val="dot"/>
                <a:round/>
                <a:headEnd type="none" w="sm" len="sm"/>
                <a:tailEnd type="triangle" w="med" len="med"/>
              </a:ln>
            </p:spPr>
          </p:cxnSp>
        </p:grpSp>
        <p:grpSp>
          <p:nvGrpSpPr>
            <p:cNvPr id="259" name="Google Shape;259;p54"/>
            <p:cNvGrpSpPr/>
            <p:nvPr/>
          </p:nvGrpSpPr>
          <p:grpSpPr>
            <a:xfrm>
              <a:off x="3897527" y="3966832"/>
              <a:ext cx="533322" cy="522080"/>
              <a:chOff x="10895856" y="8752481"/>
              <a:chExt cx="1366936" cy="1338300"/>
            </a:xfrm>
          </p:grpSpPr>
          <p:cxnSp>
            <p:nvCxnSpPr>
              <p:cNvPr id="260" name="Google Shape;260;p54"/>
              <p:cNvCxnSpPr/>
              <p:nvPr/>
            </p:nvCxnSpPr>
            <p:spPr>
              <a:xfrm rot="10800000" flipH="1">
                <a:off x="10967864" y="8752481"/>
                <a:ext cx="1294928" cy="625798"/>
              </a:xfrm>
              <a:prstGeom prst="straightConnector1">
                <a:avLst/>
              </a:prstGeom>
              <a:noFill/>
              <a:ln w="19050" cap="rnd" cmpd="sng">
                <a:solidFill>
                  <a:srgbClr val="808080"/>
                </a:solidFill>
                <a:prstDash val="dot"/>
                <a:round/>
                <a:headEnd type="none" w="sm" len="sm"/>
                <a:tailEnd type="triangle" w="med" len="med"/>
              </a:ln>
            </p:spPr>
          </p:cxnSp>
          <p:cxnSp>
            <p:nvCxnSpPr>
              <p:cNvPr id="261" name="Google Shape;261;p54"/>
              <p:cNvCxnSpPr/>
              <p:nvPr/>
            </p:nvCxnSpPr>
            <p:spPr>
              <a:xfrm rot="10800000" flipH="1">
                <a:off x="11039872" y="9437438"/>
                <a:ext cx="1222920" cy="12849"/>
              </a:xfrm>
              <a:prstGeom prst="straightConnector1">
                <a:avLst/>
              </a:prstGeom>
              <a:noFill/>
              <a:ln w="19050" cap="rnd" cmpd="sng">
                <a:solidFill>
                  <a:srgbClr val="808080"/>
                </a:solidFill>
                <a:prstDash val="dot"/>
                <a:round/>
                <a:headEnd type="none" w="sm" len="sm"/>
                <a:tailEnd type="triangle" w="med" len="med"/>
              </a:ln>
            </p:spPr>
          </p:cxnSp>
          <p:cxnSp>
            <p:nvCxnSpPr>
              <p:cNvPr id="262" name="Google Shape;262;p54"/>
              <p:cNvCxnSpPr/>
              <p:nvPr/>
            </p:nvCxnSpPr>
            <p:spPr>
              <a:xfrm>
                <a:off x="10895856" y="9450288"/>
                <a:ext cx="1366402" cy="640493"/>
              </a:xfrm>
              <a:prstGeom prst="straightConnector1">
                <a:avLst/>
              </a:prstGeom>
              <a:noFill/>
              <a:ln w="19050" cap="rnd" cmpd="sng">
                <a:solidFill>
                  <a:srgbClr val="808080"/>
                </a:solidFill>
                <a:prstDash val="dot"/>
                <a:round/>
                <a:headEnd type="none" w="sm" len="sm"/>
                <a:tailEnd type="triangle" w="med" len="med"/>
              </a:ln>
            </p:spPr>
          </p:cxnSp>
        </p:grpSp>
        <p:sp>
          <p:nvSpPr>
            <p:cNvPr id="263" name="Google Shape;263;p54"/>
            <p:cNvSpPr/>
            <p:nvPr/>
          </p:nvSpPr>
          <p:spPr>
            <a:xfrm>
              <a:off x="3105794" y="1507936"/>
              <a:ext cx="960299" cy="960174"/>
            </a:xfrm>
            <a:prstGeom prst="ellipse">
              <a:avLst/>
            </a:prstGeom>
            <a:blipFill rotWithShape="1">
              <a:blip r:embed="rId3"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264" name="Google Shape;264;p54"/>
            <p:cNvSpPr/>
            <p:nvPr/>
          </p:nvSpPr>
          <p:spPr>
            <a:xfrm>
              <a:off x="3105794" y="2623961"/>
              <a:ext cx="960299" cy="960174"/>
            </a:xfrm>
            <a:prstGeom prst="ellipse">
              <a:avLst/>
            </a:prstGeom>
            <a:blipFill rotWithShape="1">
              <a:blip r:embed="rId4"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265" name="Google Shape;265;p54"/>
            <p:cNvSpPr/>
            <p:nvPr/>
          </p:nvSpPr>
          <p:spPr>
            <a:xfrm>
              <a:off x="3105794" y="3742757"/>
              <a:ext cx="960299" cy="960174"/>
            </a:xfrm>
            <a:prstGeom prst="ellipse">
              <a:avLst/>
            </a:prstGeom>
            <a:blipFill rotWithShape="1">
              <a:blip r:embed="rId5"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266" name="Google Shape;266;p54"/>
            <p:cNvSpPr/>
            <p:nvPr/>
          </p:nvSpPr>
          <p:spPr>
            <a:xfrm>
              <a:off x="4546681" y="3749013"/>
              <a:ext cx="292346" cy="292307"/>
            </a:xfrm>
            <a:prstGeom prst="ellipse">
              <a:avLst/>
            </a:prstGeom>
            <a:blipFill rotWithShape="1">
              <a:blip r:embed="rId5" cstate="screen">
                <a:alphaModFix/>
                <a:extLst>
                  <a:ext uri="{28A0092B-C50C-407E-A947-70E740481C1C}">
                    <a14:useLocalDpi xmlns:a14="http://schemas.microsoft.com/office/drawing/2010/main" val="0"/>
                  </a:ext>
                </a:extLst>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67" name="Google Shape;267;p54"/>
            <p:cNvSpPr/>
            <p:nvPr/>
          </p:nvSpPr>
          <p:spPr>
            <a:xfrm>
              <a:off x="4546681" y="4076002"/>
              <a:ext cx="292346" cy="292307"/>
            </a:xfrm>
            <a:prstGeom prst="ellipse">
              <a:avLst/>
            </a:prstGeom>
            <a:blipFill rotWithShape="1">
              <a:blip r:embed="rId5" cstate="screen">
                <a:alphaModFix/>
                <a:extLst>
                  <a:ext uri="{28A0092B-C50C-407E-A947-70E740481C1C}">
                    <a14:useLocalDpi xmlns:a14="http://schemas.microsoft.com/office/drawing/2010/main" val="0"/>
                  </a:ext>
                </a:extLst>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68" name="Google Shape;268;p54"/>
            <p:cNvSpPr/>
            <p:nvPr/>
          </p:nvSpPr>
          <p:spPr>
            <a:xfrm>
              <a:off x="4546681" y="4412898"/>
              <a:ext cx="292346" cy="292307"/>
            </a:xfrm>
            <a:prstGeom prst="ellipse">
              <a:avLst/>
            </a:prstGeom>
            <a:blipFill rotWithShape="1">
              <a:blip r:embed="rId5" cstate="screen">
                <a:alphaModFix/>
                <a:extLst>
                  <a:ext uri="{28A0092B-C50C-407E-A947-70E740481C1C}">
                    <a14:useLocalDpi xmlns:a14="http://schemas.microsoft.com/office/drawing/2010/main" val="0"/>
                  </a:ext>
                </a:extLst>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69" name="Google Shape;269;p54"/>
            <p:cNvSpPr/>
            <p:nvPr/>
          </p:nvSpPr>
          <p:spPr>
            <a:xfrm>
              <a:off x="4541727" y="2644958"/>
              <a:ext cx="292346" cy="292307"/>
            </a:xfrm>
            <a:prstGeom prst="ellipse">
              <a:avLst/>
            </a:prstGeom>
            <a:blipFill rotWithShape="1">
              <a:blip r:embed="rId4" cstate="screen">
                <a:alphaModFix/>
                <a:extLst>
                  <a:ext uri="{28A0092B-C50C-407E-A947-70E740481C1C}">
                    <a14:useLocalDpi xmlns:a14="http://schemas.microsoft.com/office/drawing/2010/main" val="0"/>
                  </a:ext>
                </a:extLst>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0" name="Google Shape;270;p54"/>
            <p:cNvSpPr/>
            <p:nvPr/>
          </p:nvSpPr>
          <p:spPr>
            <a:xfrm>
              <a:off x="4541727" y="2971946"/>
              <a:ext cx="292346" cy="292307"/>
            </a:xfrm>
            <a:prstGeom prst="ellipse">
              <a:avLst/>
            </a:prstGeom>
            <a:blipFill rotWithShape="1">
              <a:blip r:embed="rId4" cstate="screen">
                <a:alphaModFix/>
                <a:extLst>
                  <a:ext uri="{28A0092B-C50C-407E-A947-70E740481C1C}">
                    <a14:useLocalDpi xmlns:a14="http://schemas.microsoft.com/office/drawing/2010/main" val="0"/>
                  </a:ext>
                </a:extLst>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1" name="Google Shape;271;p54"/>
            <p:cNvSpPr/>
            <p:nvPr/>
          </p:nvSpPr>
          <p:spPr>
            <a:xfrm>
              <a:off x="4541727" y="3308843"/>
              <a:ext cx="292346" cy="292307"/>
            </a:xfrm>
            <a:prstGeom prst="ellipse">
              <a:avLst/>
            </a:prstGeom>
            <a:blipFill rotWithShape="1">
              <a:blip r:embed="rId4" cstate="screen">
                <a:alphaModFix/>
                <a:extLst>
                  <a:ext uri="{28A0092B-C50C-407E-A947-70E740481C1C}">
                    <a14:useLocalDpi xmlns:a14="http://schemas.microsoft.com/office/drawing/2010/main" val="0"/>
                  </a:ext>
                </a:extLst>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2" name="Google Shape;272;p54"/>
            <p:cNvSpPr/>
            <p:nvPr/>
          </p:nvSpPr>
          <p:spPr>
            <a:xfrm>
              <a:off x="4499992" y="1491630"/>
              <a:ext cx="292346" cy="292307"/>
            </a:xfrm>
            <a:prstGeom prst="ellipse">
              <a:avLst/>
            </a:prstGeom>
            <a:blipFill rotWithShape="1">
              <a:blip r:embed="rId3" cstate="screen">
                <a:alphaModFix/>
                <a:extLst>
                  <a:ext uri="{28A0092B-C50C-407E-A947-70E740481C1C}">
                    <a14:useLocalDpi xmlns:a14="http://schemas.microsoft.com/office/drawing/2010/main" val="0"/>
                  </a:ext>
                </a:extLst>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3" name="Google Shape;273;p54"/>
            <p:cNvSpPr/>
            <p:nvPr/>
          </p:nvSpPr>
          <p:spPr>
            <a:xfrm>
              <a:off x="4513729" y="1818617"/>
              <a:ext cx="292346" cy="292307"/>
            </a:xfrm>
            <a:prstGeom prst="ellipse">
              <a:avLst/>
            </a:prstGeom>
            <a:blipFill rotWithShape="1">
              <a:blip r:embed="rId3" cstate="screen">
                <a:alphaModFix/>
                <a:extLst>
                  <a:ext uri="{28A0092B-C50C-407E-A947-70E740481C1C}">
                    <a14:useLocalDpi xmlns:a14="http://schemas.microsoft.com/office/drawing/2010/main" val="0"/>
                  </a:ext>
                </a:extLst>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4" name="Google Shape;274;p54"/>
            <p:cNvSpPr/>
            <p:nvPr/>
          </p:nvSpPr>
          <p:spPr>
            <a:xfrm>
              <a:off x="4536771" y="2155514"/>
              <a:ext cx="292346" cy="292307"/>
            </a:xfrm>
            <a:prstGeom prst="ellipse">
              <a:avLst/>
            </a:prstGeom>
            <a:blipFill rotWithShape="1">
              <a:blip r:embed="rId3" cstate="screen">
                <a:alphaModFix/>
                <a:extLst>
                  <a:ext uri="{28A0092B-C50C-407E-A947-70E740481C1C}">
                    <a14:useLocalDpi xmlns:a14="http://schemas.microsoft.com/office/drawing/2010/main" val="0"/>
                  </a:ext>
                </a:extLst>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5" name="Google Shape;275;p54"/>
            <p:cNvSpPr/>
            <p:nvPr/>
          </p:nvSpPr>
          <p:spPr>
            <a:xfrm>
              <a:off x="3416405" y="2764272"/>
              <a:ext cx="335250" cy="721517"/>
            </a:xfrm>
            <a:custGeom>
              <a:avLst/>
              <a:gdLst/>
              <a:ahLst/>
              <a:cxnLst/>
              <a:rect l="l" t="t" r="r" b="b"/>
              <a:pathLst>
                <a:path w="1016" h="2184" extrusionOk="0">
                  <a:moveTo>
                    <a:pt x="1015" y="34"/>
                  </a:moveTo>
                  <a:lnTo>
                    <a:pt x="1015" y="34"/>
                  </a:lnTo>
                  <a:cubicBezTo>
                    <a:pt x="1015" y="153"/>
                    <a:pt x="1015" y="271"/>
                    <a:pt x="1015" y="406"/>
                  </a:cubicBezTo>
                  <a:cubicBezTo>
                    <a:pt x="914" y="406"/>
                    <a:pt x="812" y="373"/>
                    <a:pt x="745" y="406"/>
                  </a:cubicBezTo>
                  <a:cubicBezTo>
                    <a:pt x="643" y="457"/>
                    <a:pt x="711" y="593"/>
                    <a:pt x="677" y="728"/>
                  </a:cubicBezTo>
                  <a:cubicBezTo>
                    <a:pt x="796" y="728"/>
                    <a:pt x="914" y="728"/>
                    <a:pt x="1015" y="728"/>
                  </a:cubicBezTo>
                  <a:cubicBezTo>
                    <a:pt x="1015" y="863"/>
                    <a:pt x="999" y="982"/>
                    <a:pt x="982" y="1101"/>
                  </a:cubicBezTo>
                  <a:cubicBezTo>
                    <a:pt x="880" y="1101"/>
                    <a:pt x="779" y="1101"/>
                    <a:pt x="677" y="1101"/>
                  </a:cubicBezTo>
                  <a:cubicBezTo>
                    <a:pt x="677" y="1455"/>
                    <a:pt x="677" y="1827"/>
                    <a:pt x="677" y="2183"/>
                  </a:cubicBezTo>
                  <a:cubicBezTo>
                    <a:pt x="542" y="2183"/>
                    <a:pt x="389" y="2183"/>
                    <a:pt x="237" y="2183"/>
                  </a:cubicBezTo>
                  <a:cubicBezTo>
                    <a:pt x="237" y="1827"/>
                    <a:pt x="237" y="1472"/>
                    <a:pt x="237" y="1117"/>
                  </a:cubicBezTo>
                  <a:cubicBezTo>
                    <a:pt x="169" y="1101"/>
                    <a:pt x="84" y="1101"/>
                    <a:pt x="0" y="1101"/>
                  </a:cubicBezTo>
                  <a:cubicBezTo>
                    <a:pt x="0" y="982"/>
                    <a:pt x="0" y="847"/>
                    <a:pt x="0" y="728"/>
                  </a:cubicBezTo>
                  <a:cubicBezTo>
                    <a:pt x="84" y="728"/>
                    <a:pt x="153" y="728"/>
                    <a:pt x="237" y="728"/>
                  </a:cubicBezTo>
                  <a:cubicBezTo>
                    <a:pt x="237" y="491"/>
                    <a:pt x="220" y="288"/>
                    <a:pt x="338" y="153"/>
                  </a:cubicBezTo>
                  <a:cubicBezTo>
                    <a:pt x="474" y="0"/>
                    <a:pt x="728" y="34"/>
                    <a:pt x="1015" y="34"/>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6" name="Google Shape;276;p54"/>
            <p:cNvSpPr/>
            <p:nvPr/>
          </p:nvSpPr>
          <p:spPr>
            <a:xfrm>
              <a:off x="3260464" y="3890220"/>
              <a:ext cx="665157" cy="665157"/>
            </a:xfrm>
            <a:custGeom>
              <a:avLst/>
              <a:gdLst/>
              <a:ahLst/>
              <a:cxnLst/>
              <a:rect l="l" t="t" r="r" b="b"/>
              <a:pathLst>
                <a:path w="2082" h="2083" extrusionOk="0">
                  <a:moveTo>
                    <a:pt x="1032" y="0"/>
                  </a:moveTo>
                  <a:lnTo>
                    <a:pt x="1032" y="0"/>
                  </a:lnTo>
                  <a:cubicBezTo>
                    <a:pt x="474" y="0"/>
                    <a:pt x="0" y="474"/>
                    <a:pt x="0" y="1033"/>
                  </a:cubicBezTo>
                  <a:cubicBezTo>
                    <a:pt x="0" y="1473"/>
                    <a:pt x="254" y="1828"/>
                    <a:pt x="626" y="1998"/>
                  </a:cubicBezTo>
                  <a:cubicBezTo>
                    <a:pt x="626" y="1913"/>
                    <a:pt x="626" y="1828"/>
                    <a:pt x="643" y="1760"/>
                  </a:cubicBezTo>
                  <a:cubicBezTo>
                    <a:pt x="659" y="1676"/>
                    <a:pt x="778" y="1185"/>
                    <a:pt x="778" y="1185"/>
                  </a:cubicBezTo>
                  <a:cubicBezTo>
                    <a:pt x="778" y="1185"/>
                    <a:pt x="744" y="1117"/>
                    <a:pt x="744" y="1016"/>
                  </a:cubicBezTo>
                  <a:cubicBezTo>
                    <a:pt x="744" y="863"/>
                    <a:pt x="828" y="762"/>
                    <a:pt x="947" y="762"/>
                  </a:cubicBezTo>
                  <a:cubicBezTo>
                    <a:pt x="1032" y="762"/>
                    <a:pt x="1082" y="830"/>
                    <a:pt x="1082" y="914"/>
                  </a:cubicBezTo>
                  <a:cubicBezTo>
                    <a:pt x="1082" y="999"/>
                    <a:pt x="1015" y="1151"/>
                    <a:pt x="998" y="1286"/>
                  </a:cubicBezTo>
                  <a:cubicBezTo>
                    <a:pt x="964" y="1388"/>
                    <a:pt x="1049" y="1473"/>
                    <a:pt x="1150" y="1473"/>
                  </a:cubicBezTo>
                  <a:cubicBezTo>
                    <a:pt x="1353" y="1473"/>
                    <a:pt x="1489" y="1219"/>
                    <a:pt x="1489" y="931"/>
                  </a:cubicBezTo>
                  <a:cubicBezTo>
                    <a:pt x="1489" y="694"/>
                    <a:pt x="1336" y="525"/>
                    <a:pt x="1049" y="525"/>
                  </a:cubicBezTo>
                  <a:cubicBezTo>
                    <a:pt x="744" y="525"/>
                    <a:pt x="542" y="762"/>
                    <a:pt x="542" y="1033"/>
                  </a:cubicBezTo>
                  <a:cubicBezTo>
                    <a:pt x="542" y="1117"/>
                    <a:pt x="559" y="1185"/>
                    <a:pt x="608" y="1236"/>
                  </a:cubicBezTo>
                  <a:cubicBezTo>
                    <a:pt x="626" y="1253"/>
                    <a:pt x="626" y="1253"/>
                    <a:pt x="626" y="1286"/>
                  </a:cubicBezTo>
                  <a:cubicBezTo>
                    <a:pt x="626" y="1304"/>
                    <a:pt x="608" y="1354"/>
                    <a:pt x="608" y="1372"/>
                  </a:cubicBezTo>
                  <a:cubicBezTo>
                    <a:pt x="592" y="1405"/>
                    <a:pt x="576" y="1405"/>
                    <a:pt x="559" y="1388"/>
                  </a:cubicBezTo>
                  <a:cubicBezTo>
                    <a:pt x="406" y="1337"/>
                    <a:pt x="339" y="1185"/>
                    <a:pt x="339" y="999"/>
                  </a:cubicBezTo>
                  <a:cubicBezTo>
                    <a:pt x="339" y="711"/>
                    <a:pt x="592" y="356"/>
                    <a:pt x="1082" y="356"/>
                  </a:cubicBezTo>
                  <a:cubicBezTo>
                    <a:pt x="1472" y="356"/>
                    <a:pt x="1743" y="644"/>
                    <a:pt x="1743" y="948"/>
                  </a:cubicBezTo>
                  <a:cubicBezTo>
                    <a:pt x="1743" y="1354"/>
                    <a:pt x="1506" y="1659"/>
                    <a:pt x="1184" y="1659"/>
                  </a:cubicBezTo>
                  <a:cubicBezTo>
                    <a:pt x="1066" y="1659"/>
                    <a:pt x="964" y="1591"/>
                    <a:pt x="930" y="1524"/>
                  </a:cubicBezTo>
                  <a:cubicBezTo>
                    <a:pt x="930" y="1524"/>
                    <a:pt x="862" y="1760"/>
                    <a:pt x="846" y="1811"/>
                  </a:cubicBezTo>
                  <a:cubicBezTo>
                    <a:pt x="828" y="1896"/>
                    <a:pt x="778" y="1981"/>
                    <a:pt x="744" y="2031"/>
                  </a:cubicBezTo>
                  <a:cubicBezTo>
                    <a:pt x="846" y="2065"/>
                    <a:pt x="930" y="2082"/>
                    <a:pt x="1032" y="2082"/>
                  </a:cubicBezTo>
                  <a:cubicBezTo>
                    <a:pt x="1607" y="2082"/>
                    <a:pt x="2081" y="1608"/>
                    <a:pt x="2081" y="1033"/>
                  </a:cubicBezTo>
                  <a:cubicBezTo>
                    <a:pt x="2081" y="474"/>
                    <a:pt x="1607" y="0"/>
                    <a:pt x="1032" y="0"/>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7" name="Google Shape;277;p54"/>
            <p:cNvSpPr/>
            <p:nvPr/>
          </p:nvSpPr>
          <p:spPr>
            <a:xfrm>
              <a:off x="3359569" y="1774966"/>
              <a:ext cx="521020" cy="415611"/>
            </a:xfrm>
            <a:custGeom>
              <a:avLst/>
              <a:gdLst/>
              <a:ahLst/>
              <a:cxnLst/>
              <a:rect l="l" t="t" r="r" b="b"/>
              <a:pathLst>
                <a:path w="1525" h="1219" extrusionOk="0">
                  <a:moveTo>
                    <a:pt x="1524" y="135"/>
                  </a:moveTo>
                  <a:lnTo>
                    <a:pt x="1524" y="135"/>
                  </a:lnTo>
                  <a:cubicBezTo>
                    <a:pt x="1456" y="169"/>
                    <a:pt x="1405" y="186"/>
                    <a:pt x="1337" y="186"/>
                  </a:cubicBezTo>
                  <a:cubicBezTo>
                    <a:pt x="1405" y="152"/>
                    <a:pt x="1456" y="85"/>
                    <a:pt x="1473" y="17"/>
                  </a:cubicBezTo>
                  <a:cubicBezTo>
                    <a:pt x="1422" y="50"/>
                    <a:pt x="1354" y="85"/>
                    <a:pt x="1286" y="85"/>
                  </a:cubicBezTo>
                  <a:cubicBezTo>
                    <a:pt x="1219" y="34"/>
                    <a:pt x="1134" y="0"/>
                    <a:pt x="1049" y="0"/>
                  </a:cubicBezTo>
                  <a:cubicBezTo>
                    <a:pt x="880" y="0"/>
                    <a:pt x="745" y="135"/>
                    <a:pt x="745" y="305"/>
                  </a:cubicBezTo>
                  <a:cubicBezTo>
                    <a:pt x="745" y="321"/>
                    <a:pt x="745" y="355"/>
                    <a:pt x="745" y="372"/>
                  </a:cubicBezTo>
                  <a:cubicBezTo>
                    <a:pt x="491" y="355"/>
                    <a:pt x="271" y="237"/>
                    <a:pt x="102" y="50"/>
                  </a:cubicBezTo>
                  <a:cubicBezTo>
                    <a:pt x="85" y="101"/>
                    <a:pt x="68" y="152"/>
                    <a:pt x="68" y="203"/>
                  </a:cubicBezTo>
                  <a:cubicBezTo>
                    <a:pt x="68" y="321"/>
                    <a:pt x="119" y="406"/>
                    <a:pt x="203" y="474"/>
                  </a:cubicBezTo>
                  <a:cubicBezTo>
                    <a:pt x="152" y="457"/>
                    <a:pt x="102" y="457"/>
                    <a:pt x="68" y="423"/>
                  </a:cubicBezTo>
                  <a:lnTo>
                    <a:pt x="68" y="423"/>
                  </a:lnTo>
                  <a:cubicBezTo>
                    <a:pt x="68" y="575"/>
                    <a:pt x="170" y="711"/>
                    <a:pt x="322" y="728"/>
                  </a:cubicBezTo>
                  <a:cubicBezTo>
                    <a:pt x="288" y="744"/>
                    <a:pt x="254" y="744"/>
                    <a:pt x="237" y="744"/>
                  </a:cubicBezTo>
                  <a:cubicBezTo>
                    <a:pt x="220" y="744"/>
                    <a:pt x="186" y="744"/>
                    <a:pt x="170" y="744"/>
                  </a:cubicBezTo>
                  <a:cubicBezTo>
                    <a:pt x="220" y="863"/>
                    <a:pt x="322" y="947"/>
                    <a:pt x="457" y="965"/>
                  </a:cubicBezTo>
                  <a:cubicBezTo>
                    <a:pt x="355" y="1032"/>
                    <a:pt x="220" y="1083"/>
                    <a:pt x="85" y="1083"/>
                  </a:cubicBezTo>
                  <a:cubicBezTo>
                    <a:pt x="51" y="1083"/>
                    <a:pt x="34" y="1083"/>
                    <a:pt x="0" y="1083"/>
                  </a:cubicBezTo>
                  <a:cubicBezTo>
                    <a:pt x="135" y="1167"/>
                    <a:pt x="305" y="1218"/>
                    <a:pt x="474" y="1218"/>
                  </a:cubicBezTo>
                  <a:cubicBezTo>
                    <a:pt x="1049" y="1218"/>
                    <a:pt x="1371" y="744"/>
                    <a:pt x="1371" y="338"/>
                  </a:cubicBezTo>
                  <a:cubicBezTo>
                    <a:pt x="1371" y="321"/>
                    <a:pt x="1371" y="321"/>
                    <a:pt x="1371" y="305"/>
                  </a:cubicBezTo>
                  <a:cubicBezTo>
                    <a:pt x="1422" y="254"/>
                    <a:pt x="1473" y="203"/>
                    <a:pt x="1524" y="135"/>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8" name="Google Shape;278;p54"/>
            <p:cNvSpPr/>
            <p:nvPr/>
          </p:nvSpPr>
          <p:spPr>
            <a:xfrm>
              <a:off x="4570226" y="1565694"/>
              <a:ext cx="162829" cy="129887"/>
            </a:xfrm>
            <a:custGeom>
              <a:avLst/>
              <a:gdLst/>
              <a:ahLst/>
              <a:cxnLst/>
              <a:rect l="l" t="t" r="r" b="b"/>
              <a:pathLst>
                <a:path w="1525" h="1219" extrusionOk="0">
                  <a:moveTo>
                    <a:pt x="1524" y="135"/>
                  </a:moveTo>
                  <a:lnTo>
                    <a:pt x="1524" y="135"/>
                  </a:lnTo>
                  <a:cubicBezTo>
                    <a:pt x="1456" y="169"/>
                    <a:pt x="1405" y="186"/>
                    <a:pt x="1337" y="186"/>
                  </a:cubicBezTo>
                  <a:cubicBezTo>
                    <a:pt x="1405" y="152"/>
                    <a:pt x="1456" y="85"/>
                    <a:pt x="1473" y="17"/>
                  </a:cubicBezTo>
                  <a:cubicBezTo>
                    <a:pt x="1422" y="50"/>
                    <a:pt x="1354" y="85"/>
                    <a:pt x="1286" y="85"/>
                  </a:cubicBezTo>
                  <a:cubicBezTo>
                    <a:pt x="1219" y="34"/>
                    <a:pt x="1134" y="0"/>
                    <a:pt x="1049" y="0"/>
                  </a:cubicBezTo>
                  <a:cubicBezTo>
                    <a:pt x="880" y="0"/>
                    <a:pt x="745" y="135"/>
                    <a:pt x="745" y="305"/>
                  </a:cubicBezTo>
                  <a:cubicBezTo>
                    <a:pt x="745" y="321"/>
                    <a:pt x="745" y="355"/>
                    <a:pt x="745" y="372"/>
                  </a:cubicBezTo>
                  <a:cubicBezTo>
                    <a:pt x="491" y="355"/>
                    <a:pt x="271" y="237"/>
                    <a:pt x="102" y="50"/>
                  </a:cubicBezTo>
                  <a:cubicBezTo>
                    <a:pt x="85" y="101"/>
                    <a:pt x="68" y="152"/>
                    <a:pt x="68" y="203"/>
                  </a:cubicBezTo>
                  <a:cubicBezTo>
                    <a:pt x="68" y="321"/>
                    <a:pt x="119" y="406"/>
                    <a:pt x="203" y="474"/>
                  </a:cubicBezTo>
                  <a:cubicBezTo>
                    <a:pt x="152" y="457"/>
                    <a:pt x="102" y="457"/>
                    <a:pt x="68" y="423"/>
                  </a:cubicBezTo>
                  <a:lnTo>
                    <a:pt x="68" y="423"/>
                  </a:lnTo>
                  <a:cubicBezTo>
                    <a:pt x="68" y="575"/>
                    <a:pt x="170" y="711"/>
                    <a:pt x="322" y="728"/>
                  </a:cubicBezTo>
                  <a:cubicBezTo>
                    <a:pt x="288" y="744"/>
                    <a:pt x="254" y="744"/>
                    <a:pt x="237" y="744"/>
                  </a:cubicBezTo>
                  <a:cubicBezTo>
                    <a:pt x="220" y="744"/>
                    <a:pt x="186" y="744"/>
                    <a:pt x="170" y="744"/>
                  </a:cubicBezTo>
                  <a:cubicBezTo>
                    <a:pt x="220" y="863"/>
                    <a:pt x="322" y="947"/>
                    <a:pt x="457" y="965"/>
                  </a:cubicBezTo>
                  <a:cubicBezTo>
                    <a:pt x="355" y="1032"/>
                    <a:pt x="220" y="1083"/>
                    <a:pt x="85" y="1083"/>
                  </a:cubicBezTo>
                  <a:cubicBezTo>
                    <a:pt x="51" y="1083"/>
                    <a:pt x="34" y="1083"/>
                    <a:pt x="0" y="1083"/>
                  </a:cubicBezTo>
                  <a:cubicBezTo>
                    <a:pt x="135" y="1167"/>
                    <a:pt x="305" y="1218"/>
                    <a:pt x="474" y="1218"/>
                  </a:cubicBezTo>
                  <a:cubicBezTo>
                    <a:pt x="1049" y="1218"/>
                    <a:pt x="1371" y="744"/>
                    <a:pt x="1371" y="338"/>
                  </a:cubicBezTo>
                  <a:cubicBezTo>
                    <a:pt x="1371" y="321"/>
                    <a:pt x="1371" y="321"/>
                    <a:pt x="1371" y="305"/>
                  </a:cubicBezTo>
                  <a:cubicBezTo>
                    <a:pt x="1422" y="254"/>
                    <a:pt x="1473" y="203"/>
                    <a:pt x="1524" y="135"/>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9" name="Google Shape;279;p54"/>
            <p:cNvSpPr/>
            <p:nvPr/>
          </p:nvSpPr>
          <p:spPr>
            <a:xfrm>
              <a:off x="4586859" y="1892769"/>
              <a:ext cx="162829" cy="129887"/>
            </a:xfrm>
            <a:custGeom>
              <a:avLst/>
              <a:gdLst/>
              <a:ahLst/>
              <a:cxnLst/>
              <a:rect l="l" t="t" r="r" b="b"/>
              <a:pathLst>
                <a:path w="1525" h="1219" extrusionOk="0">
                  <a:moveTo>
                    <a:pt x="1524" y="135"/>
                  </a:moveTo>
                  <a:lnTo>
                    <a:pt x="1524" y="135"/>
                  </a:lnTo>
                  <a:cubicBezTo>
                    <a:pt x="1456" y="169"/>
                    <a:pt x="1405" y="186"/>
                    <a:pt x="1337" y="186"/>
                  </a:cubicBezTo>
                  <a:cubicBezTo>
                    <a:pt x="1405" y="152"/>
                    <a:pt x="1456" y="85"/>
                    <a:pt x="1473" y="17"/>
                  </a:cubicBezTo>
                  <a:cubicBezTo>
                    <a:pt x="1422" y="50"/>
                    <a:pt x="1354" y="85"/>
                    <a:pt x="1286" y="85"/>
                  </a:cubicBezTo>
                  <a:cubicBezTo>
                    <a:pt x="1219" y="34"/>
                    <a:pt x="1134" y="0"/>
                    <a:pt x="1049" y="0"/>
                  </a:cubicBezTo>
                  <a:cubicBezTo>
                    <a:pt x="880" y="0"/>
                    <a:pt x="745" y="135"/>
                    <a:pt x="745" y="305"/>
                  </a:cubicBezTo>
                  <a:cubicBezTo>
                    <a:pt x="745" y="321"/>
                    <a:pt x="745" y="355"/>
                    <a:pt x="745" y="372"/>
                  </a:cubicBezTo>
                  <a:cubicBezTo>
                    <a:pt x="491" y="355"/>
                    <a:pt x="271" y="237"/>
                    <a:pt x="102" y="50"/>
                  </a:cubicBezTo>
                  <a:cubicBezTo>
                    <a:pt x="85" y="101"/>
                    <a:pt x="68" y="152"/>
                    <a:pt x="68" y="203"/>
                  </a:cubicBezTo>
                  <a:cubicBezTo>
                    <a:pt x="68" y="321"/>
                    <a:pt x="119" y="406"/>
                    <a:pt x="203" y="474"/>
                  </a:cubicBezTo>
                  <a:cubicBezTo>
                    <a:pt x="152" y="457"/>
                    <a:pt x="102" y="457"/>
                    <a:pt x="68" y="423"/>
                  </a:cubicBezTo>
                  <a:lnTo>
                    <a:pt x="68" y="423"/>
                  </a:lnTo>
                  <a:cubicBezTo>
                    <a:pt x="68" y="575"/>
                    <a:pt x="170" y="711"/>
                    <a:pt x="322" y="728"/>
                  </a:cubicBezTo>
                  <a:cubicBezTo>
                    <a:pt x="288" y="744"/>
                    <a:pt x="254" y="744"/>
                    <a:pt x="237" y="744"/>
                  </a:cubicBezTo>
                  <a:cubicBezTo>
                    <a:pt x="220" y="744"/>
                    <a:pt x="186" y="744"/>
                    <a:pt x="170" y="744"/>
                  </a:cubicBezTo>
                  <a:cubicBezTo>
                    <a:pt x="220" y="863"/>
                    <a:pt x="322" y="947"/>
                    <a:pt x="457" y="965"/>
                  </a:cubicBezTo>
                  <a:cubicBezTo>
                    <a:pt x="355" y="1032"/>
                    <a:pt x="220" y="1083"/>
                    <a:pt x="85" y="1083"/>
                  </a:cubicBezTo>
                  <a:cubicBezTo>
                    <a:pt x="51" y="1083"/>
                    <a:pt x="34" y="1083"/>
                    <a:pt x="0" y="1083"/>
                  </a:cubicBezTo>
                  <a:cubicBezTo>
                    <a:pt x="135" y="1167"/>
                    <a:pt x="305" y="1218"/>
                    <a:pt x="474" y="1218"/>
                  </a:cubicBezTo>
                  <a:cubicBezTo>
                    <a:pt x="1049" y="1218"/>
                    <a:pt x="1371" y="744"/>
                    <a:pt x="1371" y="338"/>
                  </a:cubicBezTo>
                  <a:cubicBezTo>
                    <a:pt x="1371" y="321"/>
                    <a:pt x="1371" y="321"/>
                    <a:pt x="1371" y="305"/>
                  </a:cubicBezTo>
                  <a:cubicBezTo>
                    <a:pt x="1422" y="254"/>
                    <a:pt x="1473" y="203"/>
                    <a:pt x="1524" y="135"/>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0" name="Google Shape;280;p54"/>
            <p:cNvSpPr/>
            <p:nvPr/>
          </p:nvSpPr>
          <p:spPr>
            <a:xfrm>
              <a:off x="4607005" y="2241321"/>
              <a:ext cx="162829" cy="129887"/>
            </a:xfrm>
            <a:custGeom>
              <a:avLst/>
              <a:gdLst/>
              <a:ahLst/>
              <a:cxnLst/>
              <a:rect l="l" t="t" r="r" b="b"/>
              <a:pathLst>
                <a:path w="1525" h="1219" extrusionOk="0">
                  <a:moveTo>
                    <a:pt x="1524" y="135"/>
                  </a:moveTo>
                  <a:lnTo>
                    <a:pt x="1524" y="135"/>
                  </a:lnTo>
                  <a:cubicBezTo>
                    <a:pt x="1456" y="169"/>
                    <a:pt x="1405" y="186"/>
                    <a:pt x="1337" y="186"/>
                  </a:cubicBezTo>
                  <a:cubicBezTo>
                    <a:pt x="1405" y="152"/>
                    <a:pt x="1456" y="85"/>
                    <a:pt x="1473" y="17"/>
                  </a:cubicBezTo>
                  <a:cubicBezTo>
                    <a:pt x="1422" y="50"/>
                    <a:pt x="1354" y="85"/>
                    <a:pt x="1286" y="85"/>
                  </a:cubicBezTo>
                  <a:cubicBezTo>
                    <a:pt x="1219" y="34"/>
                    <a:pt x="1134" y="0"/>
                    <a:pt x="1049" y="0"/>
                  </a:cubicBezTo>
                  <a:cubicBezTo>
                    <a:pt x="880" y="0"/>
                    <a:pt x="745" y="135"/>
                    <a:pt x="745" y="305"/>
                  </a:cubicBezTo>
                  <a:cubicBezTo>
                    <a:pt x="745" y="321"/>
                    <a:pt x="745" y="355"/>
                    <a:pt x="745" y="372"/>
                  </a:cubicBezTo>
                  <a:cubicBezTo>
                    <a:pt x="491" y="355"/>
                    <a:pt x="271" y="237"/>
                    <a:pt x="102" y="50"/>
                  </a:cubicBezTo>
                  <a:cubicBezTo>
                    <a:pt x="85" y="101"/>
                    <a:pt x="68" y="152"/>
                    <a:pt x="68" y="203"/>
                  </a:cubicBezTo>
                  <a:cubicBezTo>
                    <a:pt x="68" y="321"/>
                    <a:pt x="119" y="406"/>
                    <a:pt x="203" y="474"/>
                  </a:cubicBezTo>
                  <a:cubicBezTo>
                    <a:pt x="152" y="457"/>
                    <a:pt x="102" y="457"/>
                    <a:pt x="68" y="423"/>
                  </a:cubicBezTo>
                  <a:lnTo>
                    <a:pt x="68" y="423"/>
                  </a:lnTo>
                  <a:cubicBezTo>
                    <a:pt x="68" y="575"/>
                    <a:pt x="170" y="711"/>
                    <a:pt x="322" y="728"/>
                  </a:cubicBezTo>
                  <a:cubicBezTo>
                    <a:pt x="288" y="744"/>
                    <a:pt x="254" y="744"/>
                    <a:pt x="237" y="744"/>
                  </a:cubicBezTo>
                  <a:cubicBezTo>
                    <a:pt x="220" y="744"/>
                    <a:pt x="186" y="744"/>
                    <a:pt x="170" y="744"/>
                  </a:cubicBezTo>
                  <a:cubicBezTo>
                    <a:pt x="220" y="863"/>
                    <a:pt x="322" y="947"/>
                    <a:pt x="457" y="965"/>
                  </a:cubicBezTo>
                  <a:cubicBezTo>
                    <a:pt x="355" y="1032"/>
                    <a:pt x="220" y="1083"/>
                    <a:pt x="85" y="1083"/>
                  </a:cubicBezTo>
                  <a:cubicBezTo>
                    <a:pt x="51" y="1083"/>
                    <a:pt x="34" y="1083"/>
                    <a:pt x="0" y="1083"/>
                  </a:cubicBezTo>
                  <a:cubicBezTo>
                    <a:pt x="135" y="1167"/>
                    <a:pt x="305" y="1218"/>
                    <a:pt x="474" y="1218"/>
                  </a:cubicBezTo>
                  <a:cubicBezTo>
                    <a:pt x="1049" y="1218"/>
                    <a:pt x="1371" y="744"/>
                    <a:pt x="1371" y="338"/>
                  </a:cubicBezTo>
                  <a:cubicBezTo>
                    <a:pt x="1371" y="321"/>
                    <a:pt x="1371" y="321"/>
                    <a:pt x="1371" y="305"/>
                  </a:cubicBezTo>
                  <a:cubicBezTo>
                    <a:pt x="1422" y="254"/>
                    <a:pt x="1473" y="203"/>
                    <a:pt x="1524" y="135"/>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1" name="Google Shape;281;p54"/>
            <p:cNvSpPr/>
            <p:nvPr/>
          </p:nvSpPr>
          <p:spPr>
            <a:xfrm>
              <a:off x="4648869" y="3040141"/>
              <a:ext cx="77362" cy="166497"/>
            </a:xfrm>
            <a:custGeom>
              <a:avLst/>
              <a:gdLst/>
              <a:ahLst/>
              <a:cxnLst/>
              <a:rect l="l" t="t" r="r" b="b"/>
              <a:pathLst>
                <a:path w="1016" h="2184" extrusionOk="0">
                  <a:moveTo>
                    <a:pt x="1015" y="34"/>
                  </a:moveTo>
                  <a:lnTo>
                    <a:pt x="1015" y="34"/>
                  </a:lnTo>
                  <a:cubicBezTo>
                    <a:pt x="1015" y="153"/>
                    <a:pt x="1015" y="271"/>
                    <a:pt x="1015" y="406"/>
                  </a:cubicBezTo>
                  <a:cubicBezTo>
                    <a:pt x="914" y="406"/>
                    <a:pt x="812" y="373"/>
                    <a:pt x="745" y="406"/>
                  </a:cubicBezTo>
                  <a:cubicBezTo>
                    <a:pt x="643" y="457"/>
                    <a:pt x="711" y="593"/>
                    <a:pt x="677" y="728"/>
                  </a:cubicBezTo>
                  <a:cubicBezTo>
                    <a:pt x="796" y="728"/>
                    <a:pt x="914" y="728"/>
                    <a:pt x="1015" y="728"/>
                  </a:cubicBezTo>
                  <a:cubicBezTo>
                    <a:pt x="1015" y="863"/>
                    <a:pt x="999" y="982"/>
                    <a:pt x="982" y="1101"/>
                  </a:cubicBezTo>
                  <a:cubicBezTo>
                    <a:pt x="880" y="1101"/>
                    <a:pt x="779" y="1101"/>
                    <a:pt x="677" y="1101"/>
                  </a:cubicBezTo>
                  <a:cubicBezTo>
                    <a:pt x="677" y="1455"/>
                    <a:pt x="677" y="1827"/>
                    <a:pt x="677" y="2183"/>
                  </a:cubicBezTo>
                  <a:cubicBezTo>
                    <a:pt x="542" y="2183"/>
                    <a:pt x="389" y="2183"/>
                    <a:pt x="237" y="2183"/>
                  </a:cubicBezTo>
                  <a:cubicBezTo>
                    <a:pt x="237" y="1827"/>
                    <a:pt x="237" y="1472"/>
                    <a:pt x="237" y="1117"/>
                  </a:cubicBezTo>
                  <a:cubicBezTo>
                    <a:pt x="169" y="1101"/>
                    <a:pt x="84" y="1101"/>
                    <a:pt x="0" y="1101"/>
                  </a:cubicBezTo>
                  <a:cubicBezTo>
                    <a:pt x="0" y="982"/>
                    <a:pt x="0" y="847"/>
                    <a:pt x="0" y="728"/>
                  </a:cubicBezTo>
                  <a:cubicBezTo>
                    <a:pt x="84" y="728"/>
                    <a:pt x="153" y="728"/>
                    <a:pt x="237" y="728"/>
                  </a:cubicBezTo>
                  <a:cubicBezTo>
                    <a:pt x="237" y="491"/>
                    <a:pt x="220" y="288"/>
                    <a:pt x="338" y="153"/>
                  </a:cubicBezTo>
                  <a:cubicBezTo>
                    <a:pt x="474" y="0"/>
                    <a:pt x="728" y="34"/>
                    <a:pt x="1015" y="34"/>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2" name="Google Shape;282;p54"/>
            <p:cNvSpPr/>
            <p:nvPr/>
          </p:nvSpPr>
          <p:spPr>
            <a:xfrm>
              <a:off x="4648869" y="2711375"/>
              <a:ext cx="77362" cy="166497"/>
            </a:xfrm>
            <a:custGeom>
              <a:avLst/>
              <a:gdLst/>
              <a:ahLst/>
              <a:cxnLst/>
              <a:rect l="l" t="t" r="r" b="b"/>
              <a:pathLst>
                <a:path w="1016" h="2184" extrusionOk="0">
                  <a:moveTo>
                    <a:pt x="1015" y="34"/>
                  </a:moveTo>
                  <a:lnTo>
                    <a:pt x="1015" y="34"/>
                  </a:lnTo>
                  <a:cubicBezTo>
                    <a:pt x="1015" y="153"/>
                    <a:pt x="1015" y="271"/>
                    <a:pt x="1015" y="406"/>
                  </a:cubicBezTo>
                  <a:cubicBezTo>
                    <a:pt x="914" y="406"/>
                    <a:pt x="812" y="373"/>
                    <a:pt x="745" y="406"/>
                  </a:cubicBezTo>
                  <a:cubicBezTo>
                    <a:pt x="643" y="457"/>
                    <a:pt x="711" y="593"/>
                    <a:pt x="677" y="728"/>
                  </a:cubicBezTo>
                  <a:cubicBezTo>
                    <a:pt x="796" y="728"/>
                    <a:pt x="914" y="728"/>
                    <a:pt x="1015" y="728"/>
                  </a:cubicBezTo>
                  <a:cubicBezTo>
                    <a:pt x="1015" y="863"/>
                    <a:pt x="999" y="982"/>
                    <a:pt x="982" y="1101"/>
                  </a:cubicBezTo>
                  <a:cubicBezTo>
                    <a:pt x="880" y="1101"/>
                    <a:pt x="779" y="1101"/>
                    <a:pt x="677" y="1101"/>
                  </a:cubicBezTo>
                  <a:cubicBezTo>
                    <a:pt x="677" y="1455"/>
                    <a:pt x="677" y="1827"/>
                    <a:pt x="677" y="2183"/>
                  </a:cubicBezTo>
                  <a:cubicBezTo>
                    <a:pt x="542" y="2183"/>
                    <a:pt x="389" y="2183"/>
                    <a:pt x="237" y="2183"/>
                  </a:cubicBezTo>
                  <a:cubicBezTo>
                    <a:pt x="237" y="1827"/>
                    <a:pt x="237" y="1472"/>
                    <a:pt x="237" y="1117"/>
                  </a:cubicBezTo>
                  <a:cubicBezTo>
                    <a:pt x="169" y="1101"/>
                    <a:pt x="84" y="1101"/>
                    <a:pt x="0" y="1101"/>
                  </a:cubicBezTo>
                  <a:cubicBezTo>
                    <a:pt x="0" y="982"/>
                    <a:pt x="0" y="847"/>
                    <a:pt x="0" y="728"/>
                  </a:cubicBezTo>
                  <a:cubicBezTo>
                    <a:pt x="84" y="728"/>
                    <a:pt x="153" y="728"/>
                    <a:pt x="237" y="728"/>
                  </a:cubicBezTo>
                  <a:cubicBezTo>
                    <a:pt x="237" y="491"/>
                    <a:pt x="220" y="288"/>
                    <a:pt x="338" y="153"/>
                  </a:cubicBezTo>
                  <a:cubicBezTo>
                    <a:pt x="474" y="0"/>
                    <a:pt x="728" y="34"/>
                    <a:pt x="1015" y="34"/>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3" name="Google Shape;283;p54"/>
            <p:cNvSpPr/>
            <p:nvPr/>
          </p:nvSpPr>
          <p:spPr>
            <a:xfrm>
              <a:off x="4648869" y="3363889"/>
              <a:ext cx="77362" cy="166497"/>
            </a:xfrm>
            <a:custGeom>
              <a:avLst/>
              <a:gdLst/>
              <a:ahLst/>
              <a:cxnLst/>
              <a:rect l="l" t="t" r="r" b="b"/>
              <a:pathLst>
                <a:path w="1016" h="2184" extrusionOk="0">
                  <a:moveTo>
                    <a:pt x="1015" y="34"/>
                  </a:moveTo>
                  <a:lnTo>
                    <a:pt x="1015" y="34"/>
                  </a:lnTo>
                  <a:cubicBezTo>
                    <a:pt x="1015" y="153"/>
                    <a:pt x="1015" y="271"/>
                    <a:pt x="1015" y="406"/>
                  </a:cubicBezTo>
                  <a:cubicBezTo>
                    <a:pt x="914" y="406"/>
                    <a:pt x="812" y="373"/>
                    <a:pt x="745" y="406"/>
                  </a:cubicBezTo>
                  <a:cubicBezTo>
                    <a:pt x="643" y="457"/>
                    <a:pt x="711" y="593"/>
                    <a:pt x="677" y="728"/>
                  </a:cubicBezTo>
                  <a:cubicBezTo>
                    <a:pt x="796" y="728"/>
                    <a:pt x="914" y="728"/>
                    <a:pt x="1015" y="728"/>
                  </a:cubicBezTo>
                  <a:cubicBezTo>
                    <a:pt x="1015" y="863"/>
                    <a:pt x="999" y="982"/>
                    <a:pt x="982" y="1101"/>
                  </a:cubicBezTo>
                  <a:cubicBezTo>
                    <a:pt x="880" y="1101"/>
                    <a:pt x="779" y="1101"/>
                    <a:pt x="677" y="1101"/>
                  </a:cubicBezTo>
                  <a:cubicBezTo>
                    <a:pt x="677" y="1455"/>
                    <a:pt x="677" y="1827"/>
                    <a:pt x="677" y="2183"/>
                  </a:cubicBezTo>
                  <a:cubicBezTo>
                    <a:pt x="542" y="2183"/>
                    <a:pt x="389" y="2183"/>
                    <a:pt x="237" y="2183"/>
                  </a:cubicBezTo>
                  <a:cubicBezTo>
                    <a:pt x="237" y="1827"/>
                    <a:pt x="237" y="1472"/>
                    <a:pt x="237" y="1117"/>
                  </a:cubicBezTo>
                  <a:cubicBezTo>
                    <a:pt x="169" y="1101"/>
                    <a:pt x="84" y="1101"/>
                    <a:pt x="0" y="1101"/>
                  </a:cubicBezTo>
                  <a:cubicBezTo>
                    <a:pt x="0" y="982"/>
                    <a:pt x="0" y="847"/>
                    <a:pt x="0" y="728"/>
                  </a:cubicBezTo>
                  <a:cubicBezTo>
                    <a:pt x="84" y="728"/>
                    <a:pt x="153" y="728"/>
                    <a:pt x="237" y="728"/>
                  </a:cubicBezTo>
                  <a:cubicBezTo>
                    <a:pt x="237" y="491"/>
                    <a:pt x="220" y="288"/>
                    <a:pt x="338" y="153"/>
                  </a:cubicBezTo>
                  <a:cubicBezTo>
                    <a:pt x="474" y="0"/>
                    <a:pt x="728" y="34"/>
                    <a:pt x="1015" y="34"/>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4" name="Google Shape;284;p54"/>
            <p:cNvSpPr/>
            <p:nvPr/>
          </p:nvSpPr>
          <p:spPr>
            <a:xfrm>
              <a:off x="4596054" y="3798602"/>
              <a:ext cx="200373" cy="200373"/>
            </a:xfrm>
            <a:custGeom>
              <a:avLst/>
              <a:gdLst/>
              <a:ahLst/>
              <a:cxnLst/>
              <a:rect l="l" t="t" r="r" b="b"/>
              <a:pathLst>
                <a:path w="2082" h="2083" extrusionOk="0">
                  <a:moveTo>
                    <a:pt x="1032" y="0"/>
                  </a:moveTo>
                  <a:lnTo>
                    <a:pt x="1032" y="0"/>
                  </a:lnTo>
                  <a:cubicBezTo>
                    <a:pt x="474" y="0"/>
                    <a:pt x="0" y="474"/>
                    <a:pt x="0" y="1033"/>
                  </a:cubicBezTo>
                  <a:cubicBezTo>
                    <a:pt x="0" y="1473"/>
                    <a:pt x="254" y="1828"/>
                    <a:pt x="626" y="1998"/>
                  </a:cubicBezTo>
                  <a:cubicBezTo>
                    <a:pt x="626" y="1913"/>
                    <a:pt x="626" y="1828"/>
                    <a:pt x="643" y="1760"/>
                  </a:cubicBezTo>
                  <a:cubicBezTo>
                    <a:pt x="659" y="1676"/>
                    <a:pt x="778" y="1185"/>
                    <a:pt x="778" y="1185"/>
                  </a:cubicBezTo>
                  <a:cubicBezTo>
                    <a:pt x="778" y="1185"/>
                    <a:pt x="744" y="1117"/>
                    <a:pt x="744" y="1016"/>
                  </a:cubicBezTo>
                  <a:cubicBezTo>
                    <a:pt x="744" y="863"/>
                    <a:pt x="828" y="762"/>
                    <a:pt x="947" y="762"/>
                  </a:cubicBezTo>
                  <a:cubicBezTo>
                    <a:pt x="1032" y="762"/>
                    <a:pt x="1082" y="830"/>
                    <a:pt x="1082" y="914"/>
                  </a:cubicBezTo>
                  <a:cubicBezTo>
                    <a:pt x="1082" y="999"/>
                    <a:pt x="1015" y="1151"/>
                    <a:pt x="998" y="1286"/>
                  </a:cubicBezTo>
                  <a:cubicBezTo>
                    <a:pt x="964" y="1388"/>
                    <a:pt x="1049" y="1473"/>
                    <a:pt x="1150" y="1473"/>
                  </a:cubicBezTo>
                  <a:cubicBezTo>
                    <a:pt x="1353" y="1473"/>
                    <a:pt x="1489" y="1219"/>
                    <a:pt x="1489" y="931"/>
                  </a:cubicBezTo>
                  <a:cubicBezTo>
                    <a:pt x="1489" y="694"/>
                    <a:pt x="1336" y="525"/>
                    <a:pt x="1049" y="525"/>
                  </a:cubicBezTo>
                  <a:cubicBezTo>
                    <a:pt x="744" y="525"/>
                    <a:pt x="542" y="762"/>
                    <a:pt x="542" y="1033"/>
                  </a:cubicBezTo>
                  <a:cubicBezTo>
                    <a:pt x="542" y="1117"/>
                    <a:pt x="559" y="1185"/>
                    <a:pt x="608" y="1236"/>
                  </a:cubicBezTo>
                  <a:cubicBezTo>
                    <a:pt x="626" y="1253"/>
                    <a:pt x="626" y="1253"/>
                    <a:pt x="626" y="1286"/>
                  </a:cubicBezTo>
                  <a:cubicBezTo>
                    <a:pt x="626" y="1304"/>
                    <a:pt x="608" y="1354"/>
                    <a:pt x="608" y="1372"/>
                  </a:cubicBezTo>
                  <a:cubicBezTo>
                    <a:pt x="592" y="1405"/>
                    <a:pt x="576" y="1405"/>
                    <a:pt x="559" y="1388"/>
                  </a:cubicBezTo>
                  <a:cubicBezTo>
                    <a:pt x="406" y="1337"/>
                    <a:pt x="339" y="1185"/>
                    <a:pt x="339" y="999"/>
                  </a:cubicBezTo>
                  <a:cubicBezTo>
                    <a:pt x="339" y="711"/>
                    <a:pt x="592" y="356"/>
                    <a:pt x="1082" y="356"/>
                  </a:cubicBezTo>
                  <a:cubicBezTo>
                    <a:pt x="1472" y="356"/>
                    <a:pt x="1743" y="644"/>
                    <a:pt x="1743" y="948"/>
                  </a:cubicBezTo>
                  <a:cubicBezTo>
                    <a:pt x="1743" y="1354"/>
                    <a:pt x="1506" y="1659"/>
                    <a:pt x="1184" y="1659"/>
                  </a:cubicBezTo>
                  <a:cubicBezTo>
                    <a:pt x="1066" y="1659"/>
                    <a:pt x="964" y="1591"/>
                    <a:pt x="930" y="1524"/>
                  </a:cubicBezTo>
                  <a:cubicBezTo>
                    <a:pt x="930" y="1524"/>
                    <a:pt x="862" y="1760"/>
                    <a:pt x="846" y="1811"/>
                  </a:cubicBezTo>
                  <a:cubicBezTo>
                    <a:pt x="828" y="1896"/>
                    <a:pt x="778" y="1981"/>
                    <a:pt x="744" y="2031"/>
                  </a:cubicBezTo>
                  <a:cubicBezTo>
                    <a:pt x="846" y="2065"/>
                    <a:pt x="930" y="2082"/>
                    <a:pt x="1032" y="2082"/>
                  </a:cubicBezTo>
                  <a:cubicBezTo>
                    <a:pt x="1607" y="2082"/>
                    <a:pt x="2081" y="1608"/>
                    <a:pt x="2081" y="1033"/>
                  </a:cubicBezTo>
                  <a:cubicBezTo>
                    <a:pt x="2081" y="474"/>
                    <a:pt x="1607" y="0"/>
                    <a:pt x="1032" y="0"/>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5" name="Google Shape;285;p54"/>
            <p:cNvSpPr/>
            <p:nvPr/>
          </p:nvSpPr>
          <p:spPr>
            <a:xfrm>
              <a:off x="4596054" y="4124979"/>
              <a:ext cx="200373" cy="200373"/>
            </a:xfrm>
            <a:custGeom>
              <a:avLst/>
              <a:gdLst/>
              <a:ahLst/>
              <a:cxnLst/>
              <a:rect l="l" t="t" r="r" b="b"/>
              <a:pathLst>
                <a:path w="2082" h="2083" extrusionOk="0">
                  <a:moveTo>
                    <a:pt x="1032" y="0"/>
                  </a:moveTo>
                  <a:lnTo>
                    <a:pt x="1032" y="0"/>
                  </a:lnTo>
                  <a:cubicBezTo>
                    <a:pt x="474" y="0"/>
                    <a:pt x="0" y="474"/>
                    <a:pt x="0" y="1033"/>
                  </a:cubicBezTo>
                  <a:cubicBezTo>
                    <a:pt x="0" y="1473"/>
                    <a:pt x="254" y="1828"/>
                    <a:pt x="626" y="1998"/>
                  </a:cubicBezTo>
                  <a:cubicBezTo>
                    <a:pt x="626" y="1913"/>
                    <a:pt x="626" y="1828"/>
                    <a:pt x="643" y="1760"/>
                  </a:cubicBezTo>
                  <a:cubicBezTo>
                    <a:pt x="659" y="1676"/>
                    <a:pt x="778" y="1185"/>
                    <a:pt x="778" y="1185"/>
                  </a:cubicBezTo>
                  <a:cubicBezTo>
                    <a:pt x="778" y="1185"/>
                    <a:pt x="744" y="1117"/>
                    <a:pt x="744" y="1016"/>
                  </a:cubicBezTo>
                  <a:cubicBezTo>
                    <a:pt x="744" y="863"/>
                    <a:pt x="828" y="762"/>
                    <a:pt x="947" y="762"/>
                  </a:cubicBezTo>
                  <a:cubicBezTo>
                    <a:pt x="1032" y="762"/>
                    <a:pt x="1082" y="830"/>
                    <a:pt x="1082" y="914"/>
                  </a:cubicBezTo>
                  <a:cubicBezTo>
                    <a:pt x="1082" y="999"/>
                    <a:pt x="1015" y="1151"/>
                    <a:pt x="998" y="1286"/>
                  </a:cubicBezTo>
                  <a:cubicBezTo>
                    <a:pt x="964" y="1388"/>
                    <a:pt x="1049" y="1473"/>
                    <a:pt x="1150" y="1473"/>
                  </a:cubicBezTo>
                  <a:cubicBezTo>
                    <a:pt x="1353" y="1473"/>
                    <a:pt x="1489" y="1219"/>
                    <a:pt x="1489" y="931"/>
                  </a:cubicBezTo>
                  <a:cubicBezTo>
                    <a:pt x="1489" y="694"/>
                    <a:pt x="1336" y="525"/>
                    <a:pt x="1049" y="525"/>
                  </a:cubicBezTo>
                  <a:cubicBezTo>
                    <a:pt x="744" y="525"/>
                    <a:pt x="542" y="762"/>
                    <a:pt x="542" y="1033"/>
                  </a:cubicBezTo>
                  <a:cubicBezTo>
                    <a:pt x="542" y="1117"/>
                    <a:pt x="559" y="1185"/>
                    <a:pt x="608" y="1236"/>
                  </a:cubicBezTo>
                  <a:cubicBezTo>
                    <a:pt x="626" y="1253"/>
                    <a:pt x="626" y="1253"/>
                    <a:pt x="626" y="1286"/>
                  </a:cubicBezTo>
                  <a:cubicBezTo>
                    <a:pt x="626" y="1304"/>
                    <a:pt x="608" y="1354"/>
                    <a:pt x="608" y="1372"/>
                  </a:cubicBezTo>
                  <a:cubicBezTo>
                    <a:pt x="592" y="1405"/>
                    <a:pt x="576" y="1405"/>
                    <a:pt x="559" y="1388"/>
                  </a:cubicBezTo>
                  <a:cubicBezTo>
                    <a:pt x="406" y="1337"/>
                    <a:pt x="339" y="1185"/>
                    <a:pt x="339" y="999"/>
                  </a:cubicBezTo>
                  <a:cubicBezTo>
                    <a:pt x="339" y="711"/>
                    <a:pt x="592" y="356"/>
                    <a:pt x="1082" y="356"/>
                  </a:cubicBezTo>
                  <a:cubicBezTo>
                    <a:pt x="1472" y="356"/>
                    <a:pt x="1743" y="644"/>
                    <a:pt x="1743" y="948"/>
                  </a:cubicBezTo>
                  <a:cubicBezTo>
                    <a:pt x="1743" y="1354"/>
                    <a:pt x="1506" y="1659"/>
                    <a:pt x="1184" y="1659"/>
                  </a:cubicBezTo>
                  <a:cubicBezTo>
                    <a:pt x="1066" y="1659"/>
                    <a:pt x="964" y="1591"/>
                    <a:pt x="930" y="1524"/>
                  </a:cubicBezTo>
                  <a:cubicBezTo>
                    <a:pt x="930" y="1524"/>
                    <a:pt x="862" y="1760"/>
                    <a:pt x="846" y="1811"/>
                  </a:cubicBezTo>
                  <a:cubicBezTo>
                    <a:pt x="828" y="1896"/>
                    <a:pt x="778" y="1981"/>
                    <a:pt x="744" y="2031"/>
                  </a:cubicBezTo>
                  <a:cubicBezTo>
                    <a:pt x="846" y="2065"/>
                    <a:pt x="930" y="2082"/>
                    <a:pt x="1032" y="2082"/>
                  </a:cubicBezTo>
                  <a:cubicBezTo>
                    <a:pt x="1607" y="2082"/>
                    <a:pt x="2081" y="1608"/>
                    <a:pt x="2081" y="1033"/>
                  </a:cubicBezTo>
                  <a:cubicBezTo>
                    <a:pt x="2081" y="474"/>
                    <a:pt x="1607" y="0"/>
                    <a:pt x="1032" y="0"/>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6" name="Google Shape;286;p54"/>
            <p:cNvSpPr/>
            <p:nvPr/>
          </p:nvSpPr>
          <p:spPr>
            <a:xfrm>
              <a:off x="4596054" y="4461882"/>
              <a:ext cx="200373" cy="200373"/>
            </a:xfrm>
            <a:custGeom>
              <a:avLst/>
              <a:gdLst/>
              <a:ahLst/>
              <a:cxnLst/>
              <a:rect l="l" t="t" r="r" b="b"/>
              <a:pathLst>
                <a:path w="2082" h="2083" extrusionOk="0">
                  <a:moveTo>
                    <a:pt x="1032" y="0"/>
                  </a:moveTo>
                  <a:lnTo>
                    <a:pt x="1032" y="0"/>
                  </a:lnTo>
                  <a:cubicBezTo>
                    <a:pt x="474" y="0"/>
                    <a:pt x="0" y="474"/>
                    <a:pt x="0" y="1033"/>
                  </a:cubicBezTo>
                  <a:cubicBezTo>
                    <a:pt x="0" y="1473"/>
                    <a:pt x="254" y="1828"/>
                    <a:pt x="626" y="1998"/>
                  </a:cubicBezTo>
                  <a:cubicBezTo>
                    <a:pt x="626" y="1913"/>
                    <a:pt x="626" y="1828"/>
                    <a:pt x="643" y="1760"/>
                  </a:cubicBezTo>
                  <a:cubicBezTo>
                    <a:pt x="659" y="1676"/>
                    <a:pt x="778" y="1185"/>
                    <a:pt x="778" y="1185"/>
                  </a:cubicBezTo>
                  <a:cubicBezTo>
                    <a:pt x="778" y="1185"/>
                    <a:pt x="744" y="1117"/>
                    <a:pt x="744" y="1016"/>
                  </a:cubicBezTo>
                  <a:cubicBezTo>
                    <a:pt x="744" y="863"/>
                    <a:pt x="828" y="762"/>
                    <a:pt x="947" y="762"/>
                  </a:cubicBezTo>
                  <a:cubicBezTo>
                    <a:pt x="1032" y="762"/>
                    <a:pt x="1082" y="830"/>
                    <a:pt x="1082" y="914"/>
                  </a:cubicBezTo>
                  <a:cubicBezTo>
                    <a:pt x="1082" y="999"/>
                    <a:pt x="1015" y="1151"/>
                    <a:pt x="998" y="1286"/>
                  </a:cubicBezTo>
                  <a:cubicBezTo>
                    <a:pt x="964" y="1388"/>
                    <a:pt x="1049" y="1473"/>
                    <a:pt x="1150" y="1473"/>
                  </a:cubicBezTo>
                  <a:cubicBezTo>
                    <a:pt x="1353" y="1473"/>
                    <a:pt x="1489" y="1219"/>
                    <a:pt x="1489" y="931"/>
                  </a:cubicBezTo>
                  <a:cubicBezTo>
                    <a:pt x="1489" y="694"/>
                    <a:pt x="1336" y="525"/>
                    <a:pt x="1049" y="525"/>
                  </a:cubicBezTo>
                  <a:cubicBezTo>
                    <a:pt x="744" y="525"/>
                    <a:pt x="542" y="762"/>
                    <a:pt x="542" y="1033"/>
                  </a:cubicBezTo>
                  <a:cubicBezTo>
                    <a:pt x="542" y="1117"/>
                    <a:pt x="559" y="1185"/>
                    <a:pt x="608" y="1236"/>
                  </a:cubicBezTo>
                  <a:cubicBezTo>
                    <a:pt x="626" y="1253"/>
                    <a:pt x="626" y="1253"/>
                    <a:pt x="626" y="1286"/>
                  </a:cubicBezTo>
                  <a:cubicBezTo>
                    <a:pt x="626" y="1304"/>
                    <a:pt x="608" y="1354"/>
                    <a:pt x="608" y="1372"/>
                  </a:cubicBezTo>
                  <a:cubicBezTo>
                    <a:pt x="592" y="1405"/>
                    <a:pt x="576" y="1405"/>
                    <a:pt x="559" y="1388"/>
                  </a:cubicBezTo>
                  <a:cubicBezTo>
                    <a:pt x="406" y="1337"/>
                    <a:pt x="339" y="1185"/>
                    <a:pt x="339" y="999"/>
                  </a:cubicBezTo>
                  <a:cubicBezTo>
                    <a:pt x="339" y="711"/>
                    <a:pt x="592" y="356"/>
                    <a:pt x="1082" y="356"/>
                  </a:cubicBezTo>
                  <a:cubicBezTo>
                    <a:pt x="1472" y="356"/>
                    <a:pt x="1743" y="644"/>
                    <a:pt x="1743" y="948"/>
                  </a:cubicBezTo>
                  <a:cubicBezTo>
                    <a:pt x="1743" y="1354"/>
                    <a:pt x="1506" y="1659"/>
                    <a:pt x="1184" y="1659"/>
                  </a:cubicBezTo>
                  <a:cubicBezTo>
                    <a:pt x="1066" y="1659"/>
                    <a:pt x="964" y="1591"/>
                    <a:pt x="930" y="1524"/>
                  </a:cubicBezTo>
                  <a:cubicBezTo>
                    <a:pt x="930" y="1524"/>
                    <a:pt x="862" y="1760"/>
                    <a:pt x="846" y="1811"/>
                  </a:cubicBezTo>
                  <a:cubicBezTo>
                    <a:pt x="828" y="1896"/>
                    <a:pt x="778" y="1981"/>
                    <a:pt x="744" y="2031"/>
                  </a:cubicBezTo>
                  <a:cubicBezTo>
                    <a:pt x="846" y="2065"/>
                    <a:pt x="930" y="2082"/>
                    <a:pt x="1032" y="2082"/>
                  </a:cubicBezTo>
                  <a:cubicBezTo>
                    <a:pt x="1607" y="2082"/>
                    <a:pt x="2081" y="1608"/>
                    <a:pt x="2081" y="1033"/>
                  </a:cubicBezTo>
                  <a:cubicBezTo>
                    <a:pt x="2081" y="474"/>
                    <a:pt x="1607" y="0"/>
                    <a:pt x="1032" y="0"/>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7" name="Google Shape;287;p54"/>
            <p:cNvSpPr/>
            <p:nvPr/>
          </p:nvSpPr>
          <p:spPr>
            <a:xfrm>
              <a:off x="1162498" y="2605396"/>
              <a:ext cx="1010028" cy="859280"/>
            </a:xfrm>
            <a:custGeom>
              <a:avLst/>
              <a:gdLst/>
              <a:ahLst/>
              <a:cxnLst/>
              <a:rect l="l" t="t" r="r" b="b"/>
              <a:pathLst>
                <a:path w="886" h="754" extrusionOk="0">
                  <a:moveTo>
                    <a:pt x="598" y="620"/>
                  </a:moveTo>
                  <a:lnTo>
                    <a:pt x="598" y="620"/>
                  </a:lnTo>
                  <a:cubicBezTo>
                    <a:pt x="598" y="665"/>
                    <a:pt x="598" y="753"/>
                    <a:pt x="598" y="753"/>
                  </a:cubicBezTo>
                  <a:cubicBezTo>
                    <a:pt x="0" y="753"/>
                    <a:pt x="0" y="753"/>
                    <a:pt x="0" y="753"/>
                  </a:cubicBezTo>
                  <a:cubicBezTo>
                    <a:pt x="0" y="598"/>
                    <a:pt x="0" y="598"/>
                    <a:pt x="0" y="598"/>
                  </a:cubicBezTo>
                  <a:cubicBezTo>
                    <a:pt x="0" y="553"/>
                    <a:pt x="44" y="531"/>
                    <a:pt x="66" y="531"/>
                  </a:cubicBezTo>
                  <a:cubicBezTo>
                    <a:pt x="155" y="487"/>
                    <a:pt x="177" y="465"/>
                    <a:pt x="177" y="399"/>
                  </a:cubicBezTo>
                  <a:cubicBezTo>
                    <a:pt x="177" y="354"/>
                    <a:pt x="155" y="376"/>
                    <a:pt x="133" y="287"/>
                  </a:cubicBezTo>
                  <a:cubicBezTo>
                    <a:pt x="133" y="265"/>
                    <a:pt x="110" y="287"/>
                    <a:pt x="110" y="221"/>
                  </a:cubicBezTo>
                  <a:cubicBezTo>
                    <a:pt x="110" y="199"/>
                    <a:pt x="133" y="199"/>
                    <a:pt x="133" y="199"/>
                  </a:cubicBezTo>
                  <a:cubicBezTo>
                    <a:pt x="133" y="199"/>
                    <a:pt x="110" y="155"/>
                    <a:pt x="110" y="133"/>
                  </a:cubicBezTo>
                  <a:cubicBezTo>
                    <a:pt x="110" y="88"/>
                    <a:pt x="133" y="0"/>
                    <a:pt x="244" y="0"/>
                  </a:cubicBezTo>
                  <a:cubicBezTo>
                    <a:pt x="376" y="0"/>
                    <a:pt x="399" y="88"/>
                    <a:pt x="399" y="133"/>
                  </a:cubicBezTo>
                  <a:cubicBezTo>
                    <a:pt x="399" y="155"/>
                    <a:pt x="376" y="199"/>
                    <a:pt x="376" y="199"/>
                  </a:cubicBezTo>
                  <a:cubicBezTo>
                    <a:pt x="376" y="199"/>
                    <a:pt x="399" y="199"/>
                    <a:pt x="399" y="221"/>
                  </a:cubicBezTo>
                  <a:cubicBezTo>
                    <a:pt x="399" y="287"/>
                    <a:pt x="376" y="265"/>
                    <a:pt x="376" y="287"/>
                  </a:cubicBezTo>
                  <a:cubicBezTo>
                    <a:pt x="354" y="376"/>
                    <a:pt x="332" y="354"/>
                    <a:pt x="332" y="399"/>
                  </a:cubicBezTo>
                  <a:cubicBezTo>
                    <a:pt x="332" y="465"/>
                    <a:pt x="354" y="487"/>
                    <a:pt x="443" y="531"/>
                  </a:cubicBezTo>
                  <a:cubicBezTo>
                    <a:pt x="532" y="553"/>
                    <a:pt x="598" y="598"/>
                    <a:pt x="598" y="620"/>
                  </a:cubicBezTo>
                  <a:close/>
                  <a:moveTo>
                    <a:pt x="687" y="753"/>
                  </a:moveTo>
                  <a:lnTo>
                    <a:pt x="687" y="753"/>
                  </a:lnTo>
                  <a:cubicBezTo>
                    <a:pt x="687" y="620"/>
                    <a:pt x="687" y="620"/>
                    <a:pt x="687" y="620"/>
                  </a:cubicBezTo>
                  <a:cubicBezTo>
                    <a:pt x="687" y="553"/>
                    <a:pt x="665" y="531"/>
                    <a:pt x="510" y="465"/>
                  </a:cubicBezTo>
                  <a:cubicBezTo>
                    <a:pt x="532" y="443"/>
                    <a:pt x="554" y="443"/>
                    <a:pt x="554" y="399"/>
                  </a:cubicBezTo>
                  <a:cubicBezTo>
                    <a:pt x="554" y="376"/>
                    <a:pt x="532" y="376"/>
                    <a:pt x="532" y="332"/>
                  </a:cubicBezTo>
                  <a:cubicBezTo>
                    <a:pt x="510" y="310"/>
                    <a:pt x="510" y="332"/>
                    <a:pt x="488" y="287"/>
                  </a:cubicBezTo>
                  <a:cubicBezTo>
                    <a:pt x="488" y="265"/>
                    <a:pt x="510" y="243"/>
                    <a:pt x="510" y="243"/>
                  </a:cubicBezTo>
                  <a:cubicBezTo>
                    <a:pt x="510" y="243"/>
                    <a:pt x="510" y="221"/>
                    <a:pt x="510" y="199"/>
                  </a:cubicBezTo>
                  <a:cubicBezTo>
                    <a:pt x="510" y="177"/>
                    <a:pt x="510" y="110"/>
                    <a:pt x="598" y="110"/>
                  </a:cubicBezTo>
                  <a:cubicBezTo>
                    <a:pt x="687" y="110"/>
                    <a:pt x="709" y="177"/>
                    <a:pt x="709" y="199"/>
                  </a:cubicBezTo>
                  <a:cubicBezTo>
                    <a:pt x="709" y="221"/>
                    <a:pt x="709" y="243"/>
                    <a:pt x="709" y="243"/>
                  </a:cubicBezTo>
                  <a:cubicBezTo>
                    <a:pt x="709" y="243"/>
                    <a:pt x="709" y="265"/>
                    <a:pt x="709" y="287"/>
                  </a:cubicBezTo>
                  <a:cubicBezTo>
                    <a:pt x="709" y="332"/>
                    <a:pt x="687" y="310"/>
                    <a:pt x="687" y="332"/>
                  </a:cubicBezTo>
                  <a:cubicBezTo>
                    <a:pt x="687" y="376"/>
                    <a:pt x="665" y="376"/>
                    <a:pt x="665" y="399"/>
                  </a:cubicBezTo>
                  <a:cubicBezTo>
                    <a:pt x="665" y="443"/>
                    <a:pt x="687" y="465"/>
                    <a:pt x="754" y="487"/>
                  </a:cubicBezTo>
                  <a:cubicBezTo>
                    <a:pt x="818" y="531"/>
                    <a:pt x="841" y="531"/>
                    <a:pt x="863" y="576"/>
                  </a:cubicBezTo>
                  <a:lnTo>
                    <a:pt x="885" y="753"/>
                  </a:lnTo>
                  <a:lnTo>
                    <a:pt x="687" y="753"/>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grpSp>
      <p:sp>
        <p:nvSpPr>
          <p:cNvPr id="288" name="Google Shape;288;p54"/>
          <p:cNvSpPr txBox="1">
            <a:spLocks noGrp="1"/>
          </p:cNvSpPr>
          <p:nvPr>
            <p:ph type="body" idx="1"/>
          </p:nvPr>
        </p:nvSpPr>
        <p:spPr>
          <a:xfrm>
            <a:off x="5076056" y="1923678"/>
            <a:ext cx="3168352"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289" name="Google Shape;289;p54"/>
          <p:cNvSpPr txBox="1">
            <a:spLocks noGrp="1"/>
          </p:cNvSpPr>
          <p:nvPr>
            <p:ph type="body" idx="2"/>
          </p:nvPr>
        </p:nvSpPr>
        <p:spPr>
          <a:xfrm>
            <a:off x="5076056" y="1635646"/>
            <a:ext cx="3168352" cy="432048"/>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290" name="Google Shape;290;p54"/>
          <p:cNvSpPr txBox="1">
            <a:spLocks noGrp="1"/>
          </p:cNvSpPr>
          <p:nvPr>
            <p:ph type="body" idx="3"/>
          </p:nvPr>
        </p:nvSpPr>
        <p:spPr>
          <a:xfrm>
            <a:off x="5076056" y="2859782"/>
            <a:ext cx="3168352"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291" name="Google Shape;291;p54"/>
          <p:cNvSpPr txBox="1">
            <a:spLocks noGrp="1"/>
          </p:cNvSpPr>
          <p:nvPr>
            <p:ph type="body" idx="4"/>
          </p:nvPr>
        </p:nvSpPr>
        <p:spPr>
          <a:xfrm>
            <a:off x="5076056" y="2571750"/>
            <a:ext cx="3168352" cy="432048"/>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292" name="Google Shape;292;p54"/>
          <p:cNvSpPr txBox="1">
            <a:spLocks noGrp="1"/>
          </p:cNvSpPr>
          <p:nvPr>
            <p:ph type="body" idx="5"/>
          </p:nvPr>
        </p:nvSpPr>
        <p:spPr>
          <a:xfrm>
            <a:off x="5076056" y="3795886"/>
            <a:ext cx="3168352"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293" name="Google Shape;293;p54"/>
          <p:cNvSpPr txBox="1">
            <a:spLocks noGrp="1"/>
          </p:cNvSpPr>
          <p:nvPr>
            <p:ph type="body" idx="6"/>
          </p:nvPr>
        </p:nvSpPr>
        <p:spPr>
          <a:xfrm>
            <a:off x="5076056" y="3507854"/>
            <a:ext cx="3168352" cy="432048"/>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pic>
        <p:nvPicPr>
          <p:cNvPr id="294" name="Google Shape;294;p54" descr="FancyBracket._CoralPink.png"/>
          <p:cNvPicPr preferRelativeResize="0"/>
          <p:nvPr/>
        </p:nvPicPr>
        <p:blipFill rotWithShape="1">
          <a:blip r:embed="rId6" cstate="screen">
            <a:alphaModFix/>
            <a:extLst>
              <a:ext uri="{28A0092B-C50C-407E-A947-70E740481C1C}">
                <a14:useLocalDpi xmlns:a14="http://schemas.microsoft.com/office/drawing/2010/main" val="0"/>
              </a:ext>
            </a:extLst>
          </a:blip>
          <a:srcRect/>
          <a:stretch/>
        </p:blipFill>
        <p:spPr>
          <a:xfrm rot="-5400000">
            <a:off x="3396565" y="2595058"/>
            <a:ext cx="2782919" cy="720080"/>
          </a:xfrm>
          <a:prstGeom prst="rect">
            <a:avLst/>
          </a:prstGeom>
          <a:noFill/>
          <a:ln>
            <a:noFill/>
          </a:ln>
        </p:spPr>
      </p:pic>
      <p:sp>
        <p:nvSpPr>
          <p:cNvPr id="295" name="Google Shape;295;p54"/>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54"/>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54"/>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Female Avatar">
  <p:cSld name="Female Avatar">
    <p:spTree>
      <p:nvGrpSpPr>
        <p:cNvPr id="1" name="Shape 298"/>
        <p:cNvGrpSpPr/>
        <p:nvPr/>
      </p:nvGrpSpPr>
      <p:grpSpPr>
        <a:xfrm>
          <a:off x="0" y="0"/>
          <a:ext cx="0" cy="0"/>
          <a:chOff x="0" y="0"/>
          <a:chExt cx="0" cy="0"/>
        </a:xfrm>
      </p:grpSpPr>
      <p:sp>
        <p:nvSpPr>
          <p:cNvPr id="299" name="Google Shape;299;p55"/>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0" name="Google Shape;300;p55"/>
          <p:cNvSpPr/>
          <p:nvPr/>
        </p:nvSpPr>
        <p:spPr>
          <a:xfrm>
            <a:off x="3946185" y="1419622"/>
            <a:ext cx="1273887" cy="3256421"/>
          </a:xfrm>
          <a:custGeom>
            <a:avLst/>
            <a:gdLst/>
            <a:ahLst/>
            <a:cxnLst/>
            <a:rect l="l" t="t" r="r" b="b"/>
            <a:pathLst>
              <a:path w="3997" h="10214" extrusionOk="0">
                <a:moveTo>
                  <a:pt x="2854" y="4715"/>
                </a:moveTo>
                <a:lnTo>
                  <a:pt x="2854" y="4715"/>
                </a:lnTo>
                <a:cubicBezTo>
                  <a:pt x="2795" y="4475"/>
                  <a:pt x="2764" y="4325"/>
                  <a:pt x="2795" y="4325"/>
                </a:cubicBezTo>
                <a:cubicBezTo>
                  <a:pt x="2825" y="4325"/>
                  <a:pt x="2884" y="4294"/>
                  <a:pt x="2915" y="4265"/>
                </a:cubicBezTo>
                <a:cubicBezTo>
                  <a:pt x="2975" y="4235"/>
                  <a:pt x="3155" y="4085"/>
                  <a:pt x="3335" y="3965"/>
                </a:cubicBezTo>
                <a:cubicBezTo>
                  <a:pt x="3666" y="3693"/>
                  <a:pt x="3666" y="3693"/>
                  <a:pt x="3666" y="3693"/>
                </a:cubicBezTo>
                <a:cubicBezTo>
                  <a:pt x="3846" y="3544"/>
                  <a:pt x="3996" y="3394"/>
                  <a:pt x="3966" y="3333"/>
                </a:cubicBezTo>
                <a:cubicBezTo>
                  <a:pt x="3966" y="3244"/>
                  <a:pt x="3876" y="3093"/>
                  <a:pt x="3756" y="2973"/>
                </a:cubicBezTo>
                <a:cubicBezTo>
                  <a:pt x="3666" y="2852"/>
                  <a:pt x="3516" y="2673"/>
                  <a:pt x="3425" y="2582"/>
                </a:cubicBezTo>
                <a:cubicBezTo>
                  <a:pt x="3335" y="2492"/>
                  <a:pt x="3185" y="2282"/>
                  <a:pt x="3035" y="2131"/>
                </a:cubicBezTo>
                <a:cubicBezTo>
                  <a:pt x="2915" y="1981"/>
                  <a:pt x="2764" y="1831"/>
                  <a:pt x="2734" y="1802"/>
                </a:cubicBezTo>
                <a:cubicBezTo>
                  <a:pt x="2704" y="1802"/>
                  <a:pt x="2644" y="1771"/>
                  <a:pt x="2555" y="1741"/>
                </a:cubicBezTo>
                <a:cubicBezTo>
                  <a:pt x="2494" y="1741"/>
                  <a:pt x="2404" y="1651"/>
                  <a:pt x="2374" y="1591"/>
                </a:cubicBezTo>
                <a:cubicBezTo>
                  <a:pt x="2314" y="1531"/>
                  <a:pt x="2254" y="1501"/>
                  <a:pt x="2224" y="1501"/>
                </a:cubicBezTo>
                <a:cubicBezTo>
                  <a:pt x="2194" y="1531"/>
                  <a:pt x="2163" y="1531"/>
                  <a:pt x="2133" y="1531"/>
                </a:cubicBezTo>
                <a:cubicBezTo>
                  <a:pt x="2133" y="1501"/>
                  <a:pt x="2133" y="1471"/>
                  <a:pt x="2133" y="1471"/>
                </a:cubicBezTo>
                <a:cubicBezTo>
                  <a:pt x="2163" y="1441"/>
                  <a:pt x="2163" y="1410"/>
                  <a:pt x="2194" y="1381"/>
                </a:cubicBezTo>
                <a:cubicBezTo>
                  <a:pt x="2194" y="1381"/>
                  <a:pt x="2254" y="1351"/>
                  <a:pt x="2314" y="1321"/>
                </a:cubicBezTo>
                <a:cubicBezTo>
                  <a:pt x="2374" y="1321"/>
                  <a:pt x="2434" y="1290"/>
                  <a:pt x="2434" y="1260"/>
                </a:cubicBezTo>
                <a:cubicBezTo>
                  <a:pt x="2464" y="1231"/>
                  <a:pt x="2434" y="1170"/>
                  <a:pt x="2434" y="1140"/>
                </a:cubicBezTo>
                <a:cubicBezTo>
                  <a:pt x="2404" y="1080"/>
                  <a:pt x="2374" y="1080"/>
                  <a:pt x="2374" y="1110"/>
                </a:cubicBezTo>
                <a:cubicBezTo>
                  <a:pt x="2374" y="1110"/>
                  <a:pt x="2344" y="1140"/>
                  <a:pt x="2314" y="1110"/>
                </a:cubicBezTo>
                <a:cubicBezTo>
                  <a:pt x="2283" y="1110"/>
                  <a:pt x="2283" y="1080"/>
                  <a:pt x="2283" y="1050"/>
                </a:cubicBezTo>
                <a:cubicBezTo>
                  <a:pt x="2314" y="1050"/>
                  <a:pt x="2314" y="900"/>
                  <a:pt x="2344" y="781"/>
                </a:cubicBezTo>
                <a:cubicBezTo>
                  <a:pt x="2344" y="631"/>
                  <a:pt x="2283" y="450"/>
                  <a:pt x="2254" y="361"/>
                </a:cubicBezTo>
                <a:cubicBezTo>
                  <a:pt x="2194" y="270"/>
                  <a:pt x="2074" y="150"/>
                  <a:pt x="1954" y="90"/>
                </a:cubicBezTo>
                <a:cubicBezTo>
                  <a:pt x="1863" y="30"/>
                  <a:pt x="1683" y="0"/>
                  <a:pt x="1593" y="0"/>
                </a:cubicBezTo>
                <a:cubicBezTo>
                  <a:pt x="1503" y="0"/>
                  <a:pt x="1383" y="60"/>
                  <a:pt x="1292" y="90"/>
                </a:cubicBezTo>
                <a:cubicBezTo>
                  <a:pt x="1233" y="150"/>
                  <a:pt x="1142" y="240"/>
                  <a:pt x="1142" y="270"/>
                </a:cubicBezTo>
                <a:cubicBezTo>
                  <a:pt x="1142" y="330"/>
                  <a:pt x="1082" y="420"/>
                  <a:pt x="1052" y="481"/>
                </a:cubicBezTo>
                <a:cubicBezTo>
                  <a:pt x="992" y="570"/>
                  <a:pt x="962" y="661"/>
                  <a:pt x="962" y="751"/>
                </a:cubicBezTo>
                <a:cubicBezTo>
                  <a:pt x="992" y="811"/>
                  <a:pt x="1022" y="900"/>
                  <a:pt x="1082" y="930"/>
                </a:cubicBezTo>
                <a:cubicBezTo>
                  <a:pt x="1113" y="960"/>
                  <a:pt x="1172" y="1050"/>
                  <a:pt x="1172" y="1080"/>
                </a:cubicBezTo>
                <a:cubicBezTo>
                  <a:pt x="1202" y="1110"/>
                  <a:pt x="1202" y="1170"/>
                  <a:pt x="1172" y="1170"/>
                </a:cubicBezTo>
                <a:cubicBezTo>
                  <a:pt x="1142" y="1201"/>
                  <a:pt x="1082" y="1201"/>
                  <a:pt x="1082" y="1201"/>
                </a:cubicBezTo>
                <a:cubicBezTo>
                  <a:pt x="1052" y="1201"/>
                  <a:pt x="1022" y="1231"/>
                  <a:pt x="1022" y="1290"/>
                </a:cubicBezTo>
                <a:cubicBezTo>
                  <a:pt x="1022" y="1321"/>
                  <a:pt x="1052" y="1381"/>
                  <a:pt x="1113" y="1410"/>
                </a:cubicBezTo>
                <a:cubicBezTo>
                  <a:pt x="1142" y="1441"/>
                  <a:pt x="1233" y="1471"/>
                  <a:pt x="1263" y="1471"/>
                </a:cubicBezTo>
                <a:cubicBezTo>
                  <a:pt x="1292" y="1471"/>
                  <a:pt x="1353" y="1501"/>
                  <a:pt x="1383" y="1531"/>
                </a:cubicBezTo>
                <a:cubicBezTo>
                  <a:pt x="1413" y="1561"/>
                  <a:pt x="1413" y="1591"/>
                  <a:pt x="1383" y="1591"/>
                </a:cubicBezTo>
                <a:cubicBezTo>
                  <a:pt x="1353" y="1591"/>
                  <a:pt x="1292" y="1651"/>
                  <a:pt x="1263" y="1681"/>
                </a:cubicBezTo>
                <a:cubicBezTo>
                  <a:pt x="1202" y="1741"/>
                  <a:pt x="1082" y="1802"/>
                  <a:pt x="1022" y="1802"/>
                </a:cubicBezTo>
                <a:cubicBezTo>
                  <a:pt x="932" y="1831"/>
                  <a:pt x="812" y="1922"/>
                  <a:pt x="752" y="2011"/>
                </a:cubicBezTo>
                <a:cubicBezTo>
                  <a:pt x="692" y="2072"/>
                  <a:pt x="632" y="2312"/>
                  <a:pt x="601" y="2552"/>
                </a:cubicBezTo>
                <a:cubicBezTo>
                  <a:pt x="571" y="2973"/>
                  <a:pt x="571" y="2973"/>
                  <a:pt x="571" y="2973"/>
                </a:cubicBezTo>
                <a:cubicBezTo>
                  <a:pt x="571" y="3213"/>
                  <a:pt x="512" y="3484"/>
                  <a:pt x="481" y="3604"/>
                </a:cubicBezTo>
                <a:cubicBezTo>
                  <a:pt x="451" y="3724"/>
                  <a:pt x="421" y="4024"/>
                  <a:pt x="421" y="4235"/>
                </a:cubicBezTo>
                <a:cubicBezTo>
                  <a:pt x="421" y="4625"/>
                  <a:pt x="421" y="4625"/>
                  <a:pt x="421" y="4625"/>
                </a:cubicBezTo>
                <a:cubicBezTo>
                  <a:pt x="421" y="4836"/>
                  <a:pt x="392" y="5106"/>
                  <a:pt x="392" y="5196"/>
                </a:cubicBezTo>
                <a:cubicBezTo>
                  <a:pt x="361" y="5316"/>
                  <a:pt x="361" y="5436"/>
                  <a:pt x="361" y="5496"/>
                </a:cubicBezTo>
                <a:cubicBezTo>
                  <a:pt x="361" y="5557"/>
                  <a:pt x="421" y="5647"/>
                  <a:pt x="481" y="5706"/>
                </a:cubicBezTo>
                <a:cubicBezTo>
                  <a:pt x="571" y="5767"/>
                  <a:pt x="571" y="5977"/>
                  <a:pt x="512" y="6187"/>
                </a:cubicBezTo>
                <a:cubicBezTo>
                  <a:pt x="451" y="6427"/>
                  <a:pt x="451" y="6427"/>
                  <a:pt x="451" y="6427"/>
                </a:cubicBezTo>
                <a:cubicBezTo>
                  <a:pt x="392" y="6638"/>
                  <a:pt x="421" y="6788"/>
                  <a:pt x="512" y="6788"/>
                </a:cubicBezTo>
                <a:cubicBezTo>
                  <a:pt x="601" y="6788"/>
                  <a:pt x="662" y="6878"/>
                  <a:pt x="632" y="6999"/>
                </a:cubicBezTo>
                <a:cubicBezTo>
                  <a:pt x="632" y="7089"/>
                  <a:pt x="571" y="7269"/>
                  <a:pt x="512" y="7389"/>
                </a:cubicBezTo>
                <a:cubicBezTo>
                  <a:pt x="481" y="7509"/>
                  <a:pt x="421" y="7779"/>
                  <a:pt x="392" y="8019"/>
                </a:cubicBezTo>
                <a:cubicBezTo>
                  <a:pt x="301" y="8561"/>
                  <a:pt x="301" y="8561"/>
                  <a:pt x="301" y="8561"/>
                </a:cubicBezTo>
                <a:cubicBezTo>
                  <a:pt x="272" y="8771"/>
                  <a:pt x="211" y="9101"/>
                  <a:pt x="181" y="9311"/>
                </a:cubicBezTo>
                <a:cubicBezTo>
                  <a:pt x="151" y="9492"/>
                  <a:pt x="91" y="9672"/>
                  <a:pt x="61" y="9672"/>
                </a:cubicBezTo>
                <a:cubicBezTo>
                  <a:pt x="61" y="9702"/>
                  <a:pt x="31" y="9792"/>
                  <a:pt x="0" y="9882"/>
                </a:cubicBezTo>
                <a:cubicBezTo>
                  <a:pt x="0" y="9942"/>
                  <a:pt x="31" y="10032"/>
                  <a:pt x="91" y="10062"/>
                </a:cubicBezTo>
                <a:cubicBezTo>
                  <a:pt x="121" y="10093"/>
                  <a:pt x="211" y="10093"/>
                  <a:pt x="272" y="10062"/>
                </a:cubicBezTo>
                <a:cubicBezTo>
                  <a:pt x="361" y="10062"/>
                  <a:pt x="421" y="10003"/>
                  <a:pt x="451" y="9973"/>
                </a:cubicBezTo>
                <a:cubicBezTo>
                  <a:pt x="512" y="9942"/>
                  <a:pt x="542" y="9853"/>
                  <a:pt x="542" y="9792"/>
                </a:cubicBezTo>
                <a:cubicBezTo>
                  <a:pt x="542" y="9702"/>
                  <a:pt x="542" y="9612"/>
                  <a:pt x="571" y="9582"/>
                </a:cubicBezTo>
                <a:cubicBezTo>
                  <a:pt x="571" y="9552"/>
                  <a:pt x="571" y="9461"/>
                  <a:pt x="571" y="9432"/>
                </a:cubicBezTo>
                <a:cubicBezTo>
                  <a:pt x="571" y="9372"/>
                  <a:pt x="571" y="9252"/>
                  <a:pt x="571" y="9132"/>
                </a:cubicBezTo>
                <a:cubicBezTo>
                  <a:pt x="571" y="9041"/>
                  <a:pt x="632" y="8801"/>
                  <a:pt x="692" y="8651"/>
                </a:cubicBezTo>
                <a:cubicBezTo>
                  <a:pt x="782" y="8500"/>
                  <a:pt x="902" y="8200"/>
                  <a:pt x="992" y="8019"/>
                </a:cubicBezTo>
                <a:cubicBezTo>
                  <a:pt x="1082" y="7840"/>
                  <a:pt x="1142" y="7599"/>
                  <a:pt x="1142" y="7509"/>
                </a:cubicBezTo>
                <a:cubicBezTo>
                  <a:pt x="1142" y="7419"/>
                  <a:pt x="1172" y="7269"/>
                  <a:pt x="1202" y="7178"/>
                </a:cubicBezTo>
                <a:cubicBezTo>
                  <a:pt x="1263" y="7119"/>
                  <a:pt x="1292" y="6999"/>
                  <a:pt x="1322" y="6938"/>
                </a:cubicBezTo>
                <a:cubicBezTo>
                  <a:pt x="1322" y="6908"/>
                  <a:pt x="1503" y="6849"/>
                  <a:pt x="1743" y="6818"/>
                </a:cubicBezTo>
                <a:lnTo>
                  <a:pt x="1743" y="6818"/>
                </a:lnTo>
                <a:cubicBezTo>
                  <a:pt x="1984" y="6818"/>
                  <a:pt x="2163" y="6849"/>
                  <a:pt x="2163" y="6908"/>
                </a:cubicBezTo>
                <a:cubicBezTo>
                  <a:pt x="2163" y="6938"/>
                  <a:pt x="2194" y="7089"/>
                  <a:pt x="2224" y="7239"/>
                </a:cubicBezTo>
                <a:cubicBezTo>
                  <a:pt x="2254" y="7359"/>
                  <a:pt x="2283" y="7570"/>
                  <a:pt x="2283" y="7690"/>
                </a:cubicBezTo>
                <a:cubicBezTo>
                  <a:pt x="2283" y="7840"/>
                  <a:pt x="2314" y="8110"/>
                  <a:pt x="2344" y="8320"/>
                </a:cubicBezTo>
                <a:cubicBezTo>
                  <a:pt x="2374" y="8500"/>
                  <a:pt x="2404" y="8771"/>
                  <a:pt x="2404" y="8861"/>
                </a:cubicBezTo>
                <a:cubicBezTo>
                  <a:pt x="2404" y="8981"/>
                  <a:pt x="2404" y="9191"/>
                  <a:pt x="2404" y="9372"/>
                </a:cubicBezTo>
                <a:cubicBezTo>
                  <a:pt x="2404" y="9522"/>
                  <a:pt x="2374" y="9702"/>
                  <a:pt x="2374" y="9762"/>
                </a:cubicBezTo>
                <a:cubicBezTo>
                  <a:pt x="2374" y="9822"/>
                  <a:pt x="2374" y="9912"/>
                  <a:pt x="2374" y="10003"/>
                </a:cubicBezTo>
                <a:cubicBezTo>
                  <a:pt x="2374" y="10062"/>
                  <a:pt x="2434" y="10153"/>
                  <a:pt x="2494" y="10182"/>
                </a:cubicBezTo>
                <a:cubicBezTo>
                  <a:pt x="2584" y="10213"/>
                  <a:pt x="2675" y="10182"/>
                  <a:pt x="2734" y="10153"/>
                </a:cubicBezTo>
                <a:cubicBezTo>
                  <a:pt x="2795" y="10123"/>
                  <a:pt x="2825" y="10062"/>
                  <a:pt x="2854" y="10003"/>
                </a:cubicBezTo>
                <a:cubicBezTo>
                  <a:pt x="2854" y="9942"/>
                  <a:pt x="2825" y="9853"/>
                  <a:pt x="2795" y="9762"/>
                </a:cubicBezTo>
                <a:cubicBezTo>
                  <a:pt x="2764" y="9672"/>
                  <a:pt x="2734" y="9461"/>
                  <a:pt x="2734" y="9282"/>
                </a:cubicBezTo>
                <a:cubicBezTo>
                  <a:pt x="2734" y="9101"/>
                  <a:pt x="2764" y="8771"/>
                  <a:pt x="2825" y="8561"/>
                </a:cubicBezTo>
                <a:cubicBezTo>
                  <a:pt x="2825" y="8411"/>
                  <a:pt x="2825" y="8411"/>
                  <a:pt x="2825" y="8411"/>
                </a:cubicBezTo>
                <a:cubicBezTo>
                  <a:pt x="2884" y="8200"/>
                  <a:pt x="2884" y="7840"/>
                  <a:pt x="2884" y="7599"/>
                </a:cubicBezTo>
                <a:cubicBezTo>
                  <a:pt x="2854" y="7509"/>
                  <a:pt x="2854" y="7509"/>
                  <a:pt x="2854" y="7509"/>
                </a:cubicBezTo>
                <a:cubicBezTo>
                  <a:pt x="2854" y="7298"/>
                  <a:pt x="2825" y="7058"/>
                  <a:pt x="2795" y="6969"/>
                </a:cubicBezTo>
                <a:cubicBezTo>
                  <a:pt x="2795" y="6878"/>
                  <a:pt x="2825" y="6788"/>
                  <a:pt x="2884" y="6758"/>
                </a:cubicBezTo>
                <a:cubicBezTo>
                  <a:pt x="2945" y="6758"/>
                  <a:pt x="3065" y="6728"/>
                  <a:pt x="3125" y="6698"/>
                </a:cubicBezTo>
                <a:cubicBezTo>
                  <a:pt x="3215" y="6698"/>
                  <a:pt x="3245" y="6518"/>
                  <a:pt x="3185" y="6307"/>
                </a:cubicBezTo>
                <a:cubicBezTo>
                  <a:pt x="3095" y="5767"/>
                  <a:pt x="3095" y="5767"/>
                  <a:pt x="3095" y="5767"/>
                </a:cubicBezTo>
                <a:cubicBezTo>
                  <a:pt x="3065" y="5557"/>
                  <a:pt x="2975" y="5196"/>
                  <a:pt x="2915" y="4986"/>
                </a:cubicBezTo>
                <a:lnTo>
                  <a:pt x="2854" y="4715"/>
                </a:lnTo>
                <a:close/>
                <a:moveTo>
                  <a:pt x="632" y="5436"/>
                </a:moveTo>
                <a:lnTo>
                  <a:pt x="632" y="5436"/>
                </a:lnTo>
                <a:cubicBezTo>
                  <a:pt x="632" y="5527"/>
                  <a:pt x="601" y="5557"/>
                  <a:pt x="601" y="5496"/>
                </a:cubicBezTo>
                <a:cubicBezTo>
                  <a:pt x="571" y="5466"/>
                  <a:pt x="601" y="5407"/>
                  <a:pt x="601" y="5376"/>
                </a:cubicBezTo>
                <a:cubicBezTo>
                  <a:pt x="632" y="5346"/>
                  <a:pt x="632" y="5376"/>
                  <a:pt x="632" y="5436"/>
                </a:cubicBezTo>
                <a:close/>
                <a:moveTo>
                  <a:pt x="902" y="3724"/>
                </a:moveTo>
                <a:lnTo>
                  <a:pt x="902" y="3724"/>
                </a:lnTo>
                <a:cubicBezTo>
                  <a:pt x="902" y="3814"/>
                  <a:pt x="902" y="4054"/>
                  <a:pt x="872" y="4265"/>
                </a:cubicBezTo>
                <a:cubicBezTo>
                  <a:pt x="842" y="4445"/>
                  <a:pt x="812" y="4655"/>
                  <a:pt x="812" y="4745"/>
                </a:cubicBezTo>
                <a:cubicBezTo>
                  <a:pt x="812" y="4836"/>
                  <a:pt x="812" y="4926"/>
                  <a:pt x="782" y="4986"/>
                </a:cubicBezTo>
                <a:cubicBezTo>
                  <a:pt x="752" y="5015"/>
                  <a:pt x="721" y="5015"/>
                  <a:pt x="692" y="4956"/>
                </a:cubicBezTo>
                <a:cubicBezTo>
                  <a:pt x="692" y="4895"/>
                  <a:pt x="692" y="4715"/>
                  <a:pt x="721" y="4565"/>
                </a:cubicBezTo>
                <a:cubicBezTo>
                  <a:pt x="752" y="4414"/>
                  <a:pt x="782" y="4205"/>
                  <a:pt x="812" y="4085"/>
                </a:cubicBezTo>
                <a:cubicBezTo>
                  <a:pt x="812" y="3965"/>
                  <a:pt x="842" y="3784"/>
                  <a:pt x="872" y="3693"/>
                </a:cubicBezTo>
                <a:cubicBezTo>
                  <a:pt x="872" y="3634"/>
                  <a:pt x="902" y="3634"/>
                  <a:pt x="902" y="3724"/>
                </a:cubicBezTo>
                <a:close/>
                <a:moveTo>
                  <a:pt x="2644" y="3784"/>
                </a:moveTo>
                <a:lnTo>
                  <a:pt x="2644" y="3784"/>
                </a:lnTo>
                <a:cubicBezTo>
                  <a:pt x="2555" y="3693"/>
                  <a:pt x="2494" y="3544"/>
                  <a:pt x="2464" y="3423"/>
                </a:cubicBezTo>
                <a:cubicBezTo>
                  <a:pt x="2464" y="3333"/>
                  <a:pt x="2524" y="3093"/>
                  <a:pt x="2614" y="2943"/>
                </a:cubicBezTo>
                <a:cubicBezTo>
                  <a:pt x="2675" y="2763"/>
                  <a:pt x="2795" y="2673"/>
                  <a:pt x="2884" y="2732"/>
                </a:cubicBezTo>
                <a:cubicBezTo>
                  <a:pt x="2975" y="2823"/>
                  <a:pt x="3155" y="2973"/>
                  <a:pt x="3275" y="3063"/>
                </a:cubicBezTo>
                <a:cubicBezTo>
                  <a:pt x="3396" y="3183"/>
                  <a:pt x="3425" y="3394"/>
                  <a:pt x="3365" y="3514"/>
                </a:cubicBezTo>
                <a:cubicBezTo>
                  <a:pt x="3275" y="3634"/>
                  <a:pt x="3125" y="3784"/>
                  <a:pt x="3095" y="3814"/>
                </a:cubicBezTo>
                <a:cubicBezTo>
                  <a:pt x="3035" y="3874"/>
                  <a:pt x="2945" y="3904"/>
                  <a:pt x="2884" y="3934"/>
                </a:cubicBezTo>
                <a:cubicBezTo>
                  <a:pt x="2825" y="3965"/>
                  <a:pt x="2734" y="3904"/>
                  <a:pt x="2644" y="3784"/>
                </a:cubicBezTo>
                <a:close/>
              </a:path>
            </a:pathLst>
          </a:custGeom>
          <a:blipFill rotWithShape="1">
            <a:blip r:embed="rId2"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301" name="Google Shape;301;p55"/>
          <p:cNvSpPr txBox="1">
            <a:spLocks noGrp="1"/>
          </p:cNvSpPr>
          <p:nvPr>
            <p:ph type="body" idx="1"/>
          </p:nvPr>
        </p:nvSpPr>
        <p:spPr>
          <a:xfrm>
            <a:off x="6228184" y="1707654"/>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2" name="Google Shape;302;p55"/>
          <p:cNvSpPr txBox="1">
            <a:spLocks noGrp="1"/>
          </p:cNvSpPr>
          <p:nvPr>
            <p:ph type="body" idx="2"/>
          </p:nvPr>
        </p:nvSpPr>
        <p:spPr>
          <a:xfrm>
            <a:off x="6228184" y="1491630"/>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3" name="Google Shape;303;p55"/>
          <p:cNvSpPr txBox="1">
            <a:spLocks noGrp="1"/>
          </p:cNvSpPr>
          <p:nvPr>
            <p:ph type="body" idx="3"/>
          </p:nvPr>
        </p:nvSpPr>
        <p:spPr>
          <a:xfrm>
            <a:off x="6228184" y="2715766"/>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4" name="Google Shape;304;p55"/>
          <p:cNvSpPr txBox="1">
            <a:spLocks noGrp="1"/>
          </p:cNvSpPr>
          <p:nvPr>
            <p:ph type="body" idx="4"/>
          </p:nvPr>
        </p:nvSpPr>
        <p:spPr>
          <a:xfrm>
            <a:off x="6228184" y="2499742"/>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5" name="Google Shape;305;p55"/>
          <p:cNvSpPr txBox="1">
            <a:spLocks noGrp="1"/>
          </p:cNvSpPr>
          <p:nvPr>
            <p:ph type="body" idx="5"/>
          </p:nvPr>
        </p:nvSpPr>
        <p:spPr>
          <a:xfrm>
            <a:off x="6228184" y="3723878"/>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6" name="Google Shape;306;p55"/>
          <p:cNvSpPr txBox="1">
            <a:spLocks noGrp="1"/>
          </p:cNvSpPr>
          <p:nvPr>
            <p:ph type="body" idx="6"/>
          </p:nvPr>
        </p:nvSpPr>
        <p:spPr>
          <a:xfrm>
            <a:off x="6228184" y="3507854"/>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7" name="Google Shape;307;p55"/>
          <p:cNvSpPr txBox="1">
            <a:spLocks noGrp="1"/>
          </p:cNvSpPr>
          <p:nvPr>
            <p:ph type="body" idx="7"/>
          </p:nvPr>
        </p:nvSpPr>
        <p:spPr>
          <a:xfrm>
            <a:off x="1475844" y="1707654"/>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8" name="Google Shape;308;p55"/>
          <p:cNvSpPr txBox="1">
            <a:spLocks noGrp="1"/>
          </p:cNvSpPr>
          <p:nvPr>
            <p:ph type="body" idx="8"/>
          </p:nvPr>
        </p:nvSpPr>
        <p:spPr>
          <a:xfrm>
            <a:off x="1475844" y="1491630"/>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9" name="Google Shape;309;p55"/>
          <p:cNvSpPr txBox="1">
            <a:spLocks noGrp="1"/>
          </p:cNvSpPr>
          <p:nvPr>
            <p:ph type="body" idx="9"/>
          </p:nvPr>
        </p:nvSpPr>
        <p:spPr>
          <a:xfrm>
            <a:off x="1475844" y="2715766"/>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10" name="Google Shape;310;p55"/>
          <p:cNvSpPr txBox="1">
            <a:spLocks noGrp="1"/>
          </p:cNvSpPr>
          <p:nvPr>
            <p:ph type="body" idx="13"/>
          </p:nvPr>
        </p:nvSpPr>
        <p:spPr>
          <a:xfrm>
            <a:off x="1475844" y="2499742"/>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11" name="Google Shape;311;p55"/>
          <p:cNvSpPr txBox="1">
            <a:spLocks noGrp="1"/>
          </p:cNvSpPr>
          <p:nvPr>
            <p:ph type="body" idx="14"/>
          </p:nvPr>
        </p:nvSpPr>
        <p:spPr>
          <a:xfrm>
            <a:off x="1475844" y="3723878"/>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12" name="Google Shape;312;p55"/>
          <p:cNvSpPr txBox="1">
            <a:spLocks noGrp="1"/>
          </p:cNvSpPr>
          <p:nvPr>
            <p:ph type="body" idx="15"/>
          </p:nvPr>
        </p:nvSpPr>
        <p:spPr>
          <a:xfrm>
            <a:off x="1475844" y="3507854"/>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13" name="Google Shape;313;p55"/>
          <p:cNvSpPr/>
          <p:nvPr/>
        </p:nvSpPr>
        <p:spPr>
          <a:xfrm>
            <a:off x="827584" y="1491630"/>
            <a:ext cx="601152" cy="601074"/>
          </a:xfrm>
          <a:prstGeom prst="ellipse">
            <a:avLst/>
          </a:prstGeom>
          <a:blipFill rotWithShape="1">
            <a:blip r:embed="rId3"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14" name="Google Shape;314;p55"/>
          <p:cNvSpPr/>
          <p:nvPr/>
        </p:nvSpPr>
        <p:spPr>
          <a:xfrm>
            <a:off x="827584" y="2499742"/>
            <a:ext cx="601152" cy="601074"/>
          </a:xfrm>
          <a:prstGeom prst="ellipse">
            <a:avLst/>
          </a:prstGeom>
          <a:blipFill rotWithShape="1">
            <a:blip r:embed="rId3"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15" name="Google Shape;315;p55"/>
          <p:cNvSpPr/>
          <p:nvPr/>
        </p:nvSpPr>
        <p:spPr>
          <a:xfrm>
            <a:off x="827584" y="3507854"/>
            <a:ext cx="601152" cy="601074"/>
          </a:xfrm>
          <a:prstGeom prst="ellipse">
            <a:avLst/>
          </a:prstGeom>
          <a:blipFill rotWithShape="1">
            <a:blip r:embed="rId3"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16" name="Google Shape;316;p55"/>
          <p:cNvSpPr/>
          <p:nvPr/>
        </p:nvSpPr>
        <p:spPr>
          <a:xfrm>
            <a:off x="5555024" y="1491630"/>
            <a:ext cx="601152" cy="601074"/>
          </a:xfrm>
          <a:prstGeom prst="ellipse">
            <a:avLst/>
          </a:prstGeom>
          <a:blipFill rotWithShape="1">
            <a:blip r:embed="rId3"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17" name="Google Shape;317;p55"/>
          <p:cNvSpPr/>
          <p:nvPr/>
        </p:nvSpPr>
        <p:spPr>
          <a:xfrm>
            <a:off x="5555024" y="2499742"/>
            <a:ext cx="601152" cy="601074"/>
          </a:xfrm>
          <a:prstGeom prst="ellipse">
            <a:avLst/>
          </a:prstGeom>
          <a:blipFill rotWithShape="1">
            <a:blip r:embed="rId3"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18" name="Google Shape;318;p55"/>
          <p:cNvSpPr/>
          <p:nvPr/>
        </p:nvSpPr>
        <p:spPr>
          <a:xfrm>
            <a:off x="5555024" y="3507854"/>
            <a:ext cx="601152" cy="601074"/>
          </a:xfrm>
          <a:prstGeom prst="ellipse">
            <a:avLst/>
          </a:prstGeom>
          <a:blipFill rotWithShape="1">
            <a:blip r:embed="rId3"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19" name="Google Shape;319;p55"/>
          <p:cNvSpPr/>
          <p:nvPr/>
        </p:nvSpPr>
        <p:spPr>
          <a:xfrm>
            <a:off x="827772" y="1491630"/>
            <a:ext cx="57606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1</a:t>
            </a:r>
            <a:endParaRPr/>
          </a:p>
        </p:txBody>
      </p:sp>
      <p:sp>
        <p:nvSpPr>
          <p:cNvPr id="320" name="Google Shape;320;p55"/>
          <p:cNvSpPr/>
          <p:nvPr/>
        </p:nvSpPr>
        <p:spPr>
          <a:xfrm>
            <a:off x="827772" y="2499742"/>
            <a:ext cx="57606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2</a:t>
            </a:r>
            <a:endParaRPr/>
          </a:p>
        </p:txBody>
      </p:sp>
      <p:sp>
        <p:nvSpPr>
          <p:cNvPr id="321" name="Google Shape;321;p55"/>
          <p:cNvSpPr/>
          <p:nvPr/>
        </p:nvSpPr>
        <p:spPr>
          <a:xfrm>
            <a:off x="827772" y="3507854"/>
            <a:ext cx="57606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3</a:t>
            </a:r>
            <a:endParaRPr/>
          </a:p>
        </p:txBody>
      </p:sp>
      <p:sp>
        <p:nvSpPr>
          <p:cNvPr id="322" name="Google Shape;322;p55"/>
          <p:cNvSpPr/>
          <p:nvPr/>
        </p:nvSpPr>
        <p:spPr>
          <a:xfrm>
            <a:off x="5508104" y="1491630"/>
            <a:ext cx="64807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4</a:t>
            </a:r>
            <a:endParaRPr/>
          </a:p>
        </p:txBody>
      </p:sp>
      <p:sp>
        <p:nvSpPr>
          <p:cNvPr id="323" name="Google Shape;323;p55"/>
          <p:cNvSpPr/>
          <p:nvPr/>
        </p:nvSpPr>
        <p:spPr>
          <a:xfrm>
            <a:off x="5508104" y="2499742"/>
            <a:ext cx="64807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5</a:t>
            </a:r>
            <a:endParaRPr/>
          </a:p>
        </p:txBody>
      </p:sp>
      <p:sp>
        <p:nvSpPr>
          <p:cNvPr id="324" name="Google Shape;324;p55"/>
          <p:cNvSpPr/>
          <p:nvPr/>
        </p:nvSpPr>
        <p:spPr>
          <a:xfrm>
            <a:off x="5508104" y="3507854"/>
            <a:ext cx="64807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6</a:t>
            </a:r>
            <a:endParaRPr/>
          </a:p>
        </p:txBody>
      </p:sp>
      <p:sp>
        <p:nvSpPr>
          <p:cNvPr id="325" name="Google Shape;325;p55"/>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55"/>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55"/>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Male Avatar">
  <p:cSld name="Male Avatar">
    <p:spTree>
      <p:nvGrpSpPr>
        <p:cNvPr id="1" name="Shape 328"/>
        <p:cNvGrpSpPr/>
        <p:nvPr/>
      </p:nvGrpSpPr>
      <p:grpSpPr>
        <a:xfrm>
          <a:off x="0" y="0"/>
          <a:ext cx="0" cy="0"/>
          <a:chOff x="0" y="0"/>
          <a:chExt cx="0" cy="0"/>
        </a:xfrm>
      </p:grpSpPr>
      <p:sp>
        <p:nvSpPr>
          <p:cNvPr id="329" name="Google Shape;329;p56"/>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0" name="Google Shape;330;p56"/>
          <p:cNvSpPr txBox="1">
            <a:spLocks noGrp="1"/>
          </p:cNvSpPr>
          <p:nvPr>
            <p:ph type="body" idx="1"/>
          </p:nvPr>
        </p:nvSpPr>
        <p:spPr>
          <a:xfrm>
            <a:off x="6228184" y="1707654"/>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1" name="Google Shape;331;p56"/>
          <p:cNvSpPr txBox="1">
            <a:spLocks noGrp="1"/>
          </p:cNvSpPr>
          <p:nvPr>
            <p:ph type="body" idx="2"/>
          </p:nvPr>
        </p:nvSpPr>
        <p:spPr>
          <a:xfrm>
            <a:off x="6228184" y="1491630"/>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2" name="Google Shape;332;p56"/>
          <p:cNvSpPr txBox="1">
            <a:spLocks noGrp="1"/>
          </p:cNvSpPr>
          <p:nvPr>
            <p:ph type="body" idx="3"/>
          </p:nvPr>
        </p:nvSpPr>
        <p:spPr>
          <a:xfrm>
            <a:off x="6228184" y="2715766"/>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3" name="Google Shape;333;p56"/>
          <p:cNvSpPr txBox="1">
            <a:spLocks noGrp="1"/>
          </p:cNvSpPr>
          <p:nvPr>
            <p:ph type="body" idx="4"/>
          </p:nvPr>
        </p:nvSpPr>
        <p:spPr>
          <a:xfrm>
            <a:off x="6228184" y="2499742"/>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4" name="Google Shape;334;p56"/>
          <p:cNvSpPr txBox="1">
            <a:spLocks noGrp="1"/>
          </p:cNvSpPr>
          <p:nvPr>
            <p:ph type="body" idx="5"/>
          </p:nvPr>
        </p:nvSpPr>
        <p:spPr>
          <a:xfrm>
            <a:off x="6228184" y="3723878"/>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5" name="Google Shape;335;p56"/>
          <p:cNvSpPr txBox="1">
            <a:spLocks noGrp="1"/>
          </p:cNvSpPr>
          <p:nvPr>
            <p:ph type="body" idx="6"/>
          </p:nvPr>
        </p:nvSpPr>
        <p:spPr>
          <a:xfrm>
            <a:off x="6228184" y="3507854"/>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6" name="Google Shape;336;p56"/>
          <p:cNvSpPr txBox="1">
            <a:spLocks noGrp="1"/>
          </p:cNvSpPr>
          <p:nvPr>
            <p:ph type="body" idx="7"/>
          </p:nvPr>
        </p:nvSpPr>
        <p:spPr>
          <a:xfrm>
            <a:off x="1475844" y="1707654"/>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7" name="Google Shape;337;p56"/>
          <p:cNvSpPr txBox="1">
            <a:spLocks noGrp="1"/>
          </p:cNvSpPr>
          <p:nvPr>
            <p:ph type="body" idx="8"/>
          </p:nvPr>
        </p:nvSpPr>
        <p:spPr>
          <a:xfrm>
            <a:off x="1475844" y="1491630"/>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8" name="Google Shape;338;p56"/>
          <p:cNvSpPr txBox="1">
            <a:spLocks noGrp="1"/>
          </p:cNvSpPr>
          <p:nvPr>
            <p:ph type="body" idx="9"/>
          </p:nvPr>
        </p:nvSpPr>
        <p:spPr>
          <a:xfrm>
            <a:off x="1475844" y="2715766"/>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9" name="Google Shape;339;p56"/>
          <p:cNvSpPr txBox="1">
            <a:spLocks noGrp="1"/>
          </p:cNvSpPr>
          <p:nvPr>
            <p:ph type="body" idx="13"/>
          </p:nvPr>
        </p:nvSpPr>
        <p:spPr>
          <a:xfrm>
            <a:off x="1475844" y="2499742"/>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40" name="Google Shape;340;p56"/>
          <p:cNvSpPr txBox="1">
            <a:spLocks noGrp="1"/>
          </p:cNvSpPr>
          <p:nvPr>
            <p:ph type="body" idx="14"/>
          </p:nvPr>
        </p:nvSpPr>
        <p:spPr>
          <a:xfrm>
            <a:off x="1475844" y="3723878"/>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41" name="Google Shape;341;p56"/>
          <p:cNvSpPr txBox="1">
            <a:spLocks noGrp="1"/>
          </p:cNvSpPr>
          <p:nvPr>
            <p:ph type="body" idx="15"/>
          </p:nvPr>
        </p:nvSpPr>
        <p:spPr>
          <a:xfrm>
            <a:off x="1475844" y="3507854"/>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42" name="Google Shape;342;p56"/>
          <p:cNvSpPr/>
          <p:nvPr/>
        </p:nvSpPr>
        <p:spPr>
          <a:xfrm>
            <a:off x="827584" y="1491630"/>
            <a:ext cx="601152" cy="601074"/>
          </a:xfrm>
          <a:prstGeom prst="ellipse">
            <a:avLst/>
          </a:prstGeom>
          <a:blipFill rotWithShape="1">
            <a:blip r:embed="rId2"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43" name="Google Shape;343;p56"/>
          <p:cNvSpPr/>
          <p:nvPr/>
        </p:nvSpPr>
        <p:spPr>
          <a:xfrm>
            <a:off x="827584" y="2499742"/>
            <a:ext cx="601152" cy="601074"/>
          </a:xfrm>
          <a:prstGeom prst="ellipse">
            <a:avLst/>
          </a:prstGeom>
          <a:blipFill rotWithShape="1">
            <a:blip r:embed="rId2"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44" name="Google Shape;344;p56"/>
          <p:cNvSpPr/>
          <p:nvPr/>
        </p:nvSpPr>
        <p:spPr>
          <a:xfrm>
            <a:off x="827584" y="3507854"/>
            <a:ext cx="601152" cy="601074"/>
          </a:xfrm>
          <a:prstGeom prst="ellipse">
            <a:avLst/>
          </a:prstGeom>
          <a:blipFill rotWithShape="1">
            <a:blip r:embed="rId2"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45" name="Google Shape;345;p56"/>
          <p:cNvSpPr/>
          <p:nvPr/>
        </p:nvSpPr>
        <p:spPr>
          <a:xfrm>
            <a:off x="5555024" y="1491630"/>
            <a:ext cx="601152" cy="601074"/>
          </a:xfrm>
          <a:prstGeom prst="ellipse">
            <a:avLst/>
          </a:prstGeom>
          <a:blipFill rotWithShape="1">
            <a:blip r:embed="rId2"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46" name="Google Shape;346;p56"/>
          <p:cNvSpPr/>
          <p:nvPr/>
        </p:nvSpPr>
        <p:spPr>
          <a:xfrm>
            <a:off x="5555024" y="2499742"/>
            <a:ext cx="601152" cy="601074"/>
          </a:xfrm>
          <a:prstGeom prst="ellipse">
            <a:avLst/>
          </a:prstGeom>
          <a:blipFill rotWithShape="1">
            <a:blip r:embed="rId2"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47" name="Google Shape;347;p56"/>
          <p:cNvSpPr/>
          <p:nvPr/>
        </p:nvSpPr>
        <p:spPr>
          <a:xfrm>
            <a:off x="5555024" y="3507854"/>
            <a:ext cx="601152" cy="601074"/>
          </a:xfrm>
          <a:prstGeom prst="ellipse">
            <a:avLst/>
          </a:prstGeom>
          <a:blipFill rotWithShape="1">
            <a:blip r:embed="rId2"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48" name="Google Shape;348;p56"/>
          <p:cNvSpPr/>
          <p:nvPr/>
        </p:nvSpPr>
        <p:spPr>
          <a:xfrm>
            <a:off x="827772" y="1491630"/>
            <a:ext cx="57606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1</a:t>
            </a:r>
            <a:endParaRPr/>
          </a:p>
        </p:txBody>
      </p:sp>
      <p:sp>
        <p:nvSpPr>
          <p:cNvPr id="349" name="Google Shape;349;p56"/>
          <p:cNvSpPr/>
          <p:nvPr/>
        </p:nvSpPr>
        <p:spPr>
          <a:xfrm>
            <a:off x="827772" y="2499742"/>
            <a:ext cx="57606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2</a:t>
            </a:r>
            <a:endParaRPr/>
          </a:p>
        </p:txBody>
      </p:sp>
      <p:sp>
        <p:nvSpPr>
          <p:cNvPr id="350" name="Google Shape;350;p56"/>
          <p:cNvSpPr/>
          <p:nvPr/>
        </p:nvSpPr>
        <p:spPr>
          <a:xfrm>
            <a:off x="827772" y="3507854"/>
            <a:ext cx="57606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3</a:t>
            </a:r>
            <a:endParaRPr/>
          </a:p>
        </p:txBody>
      </p:sp>
      <p:sp>
        <p:nvSpPr>
          <p:cNvPr id="351" name="Google Shape;351;p56"/>
          <p:cNvSpPr/>
          <p:nvPr/>
        </p:nvSpPr>
        <p:spPr>
          <a:xfrm>
            <a:off x="5508104" y="1491630"/>
            <a:ext cx="64807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4</a:t>
            </a:r>
            <a:endParaRPr/>
          </a:p>
        </p:txBody>
      </p:sp>
      <p:sp>
        <p:nvSpPr>
          <p:cNvPr id="352" name="Google Shape;352;p56"/>
          <p:cNvSpPr/>
          <p:nvPr/>
        </p:nvSpPr>
        <p:spPr>
          <a:xfrm>
            <a:off x="5508104" y="2499742"/>
            <a:ext cx="64807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5</a:t>
            </a:r>
            <a:endParaRPr/>
          </a:p>
        </p:txBody>
      </p:sp>
      <p:sp>
        <p:nvSpPr>
          <p:cNvPr id="353" name="Google Shape;353;p56"/>
          <p:cNvSpPr/>
          <p:nvPr/>
        </p:nvSpPr>
        <p:spPr>
          <a:xfrm>
            <a:off x="5508104" y="3507854"/>
            <a:ext cx="64807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6</a:t>
            </a:r>
            <a:endParaRPr/>
          </a:p>
        </p:txBody>
      </p:sp>
      <p:sp>
        <p:nvSpPr>
          <p:cNvPr id="354" name="Google Shape;354;p56"/>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56"/>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6" name="Google Shape;356;p56"/>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
        <p:nvSpPr>
          <p:cNvPr id="357" name="Google Shape;357;p56"/>
          <p:cNvSpPr/>
          <p:nvPr/>
        </p:nvSpPr>
        <p:spPr>
          <a:xfrm>
            <a:off x="3995936" y="1347614"/>
            <a:ext cx="1080120" cy="3274983"/>
          </a:xfrm>
          <a:custGeom>
            <a:avLst/>
            <a:gdLst/>
            <a:ahLst/>
            <a:cxnLst/>
            <a:rect l="l" t="t" r="r" b="b"/>
            <a:pathLst>
              <a:path w="3575" h="10845" extrusionOk="0">
                <a:moveTo>
                  <a:pt x="210" y="2703"/>
                </a:moveTo>
                <a:lnTo>
                  <a:pt x="210" y="2703"/>
                </a:lnTo>
                <a:cubicBezTo>
                  <a:pt x="210" y="2703"/>
                  <a:pt x="180" y="2823"/>
                  <a:pt x="150" y="2943"/>
                </a:cubicBezTo>
                <a:cubicBezTo>
                  <a:pt x="90" y="3093"/>
                  <a:pt x="60" y="3304"/>
                  <a:pt x="30" y="3394"/>
                </a:cubicBezTo>
                <a:cubicBezTo>
                  <a:pt x="30" y="3514"/>
                  <a:pt x="0" y="3754"/>
                  <a:pt x="30" y="3995"/>
                </a:cubicBezTo>
                <a:cubicBezTo>
                  <a:pt x="60" y="4565"/>
                  <a:pt x="60" y="4565"/>
                  <a:pt x="60" y="4565"/>
                </a:cubicBezTo>
                <a:cubicBezTo>
                  <a:pt x="60" y="4775"/>
                  <a:pt x="90" y="5136"/>
                  <a:pt x="121" y="5346"/>
                </a:cubicBezTo>
                <a:cubicBezTo>
                  <a:pt x="121" y="5467"/>
                  <a:pt x="121" y="5467"/>
                  <a:pt x="121" y="5467"/>
                </a:cubicBezTo>
                <a:cubicBezTo>
                  <a:pt x="150" y="5677"/>
                  <a:pt x="210" y="5857"/>
                  <a:pt x="210" y="5857"/>
                </a:cubicBezTo>
                <a:cubicBezTo>
                  <a:pt x="241" y="5857"/>
                  <a:pt x="271" y="5917"/>
                  <a:pt x="300" y="6007"/>
                </a:cubicBezTo>
                <a:cubicBezTo>
                  <a:pt x="330" y="6067"/>
                  <a:pt x="421" y="6158"/>
                  <a:pt x="481" y="6188"/>
                </a:cubicBezTo>
                <a:cubicBezTo>
                  <a:pt x="571" y="6217"/>
                  <a:pt x="661" y="6217"/>
                  <a:pt x="721" y="6217"/>
                </a:cubicBezTo>
                <a:cubicBezTo>
                  <a:pt x="781" y="6217"/>
                  <a:pt x="842" y="6398"/>
                  <a:pt x="871" y="6608"/>
                </a:cubicBezTo>
                <a:cubicBezTo>
                  <a:pt x="1112" y="8530"/>
                  <a:pt x="1112" y="8530"/>
                  <a:pt x="1112" y="8530"/>
                </a:cubicBezTo>
                <a:cubicBezTo>
                  <a:pt x="1141" y="8741"/>
                  <a:pt x="1202" y="9101"/>
                  <a:pt x="1202" y="9342"/>
                </a:cubicBezTo>
                <a:cubicBezTo>
                  <a:pt x="1262" y="9792"/>
                  <a:pt x="1262" y="9792"/>
                  <a:pt x="1262" y="9792"/>
                </a:cubicBezTo>
                <a:cubicBezTo>
                  <a:pt x="1291" y="10033"/>
                  <a:pt x="1352" y="10213"/>
                  <a:pt x="1352" y="10213"/>
                </a:cubicBezTo>
                <a:cubicBezTo>
                  <a:pt x="1382" y="10213"/>
                  <a:pt x="1382" y="10243"/>
                  <a:pt x="1382" y="10243"/>
                </a:cubicBezTo>
                <a:cubicBezTo>
                  <a:pt x="1352" y="10273"/>
                  <a:pt x="1322" y="10363"/>
                  <a:pt x="1291" y="10453"/>
                </a:cubicBezTo>
                <a:cubicBezTo>
                  <a:pt x="1262" y="10513"/>
                  <a:pt x="1202" y="10634"/>
                  <a:pt x="1202" y="10693"/>
                </a:cubicBezTo>
                <a:cubicBezTo>
                  <a:pt x="1171" y="10754"/>
                  <a:pt x="1171" y="10813"/>
                  <a:pt x="1202" y="10813"/>
                </a:cubicBezTo>
                <a:cubicBezTo>
                  <a:pt x="1232" y="10844"/>
                  <a:pt x="1352" y="10844"/>
                  <a:pt x="1472" y="10844"/>
                </a:cubicBezTo>
                <a:cubicBezTo>
                  <a:pt x="1563" y="10844"/>
                  <a:pt x="1683" y="10844"/>
                  <a:pt x="1712" y="10844"/>
                </a:cubicBezTo>
                <a:cubicBezTo>
                  <a:pt x="1712" y="10813"/>
                  <a:pt x="1742" y="10754"/>
                  <a:pt x="1742" y="10693"/>
                </a:cubicBezTo>
                <a:cubicBezTo>
                  <a:pt x="1742" y="10634"/>
                  <a:pt x="1772" y="10573"/>
                  <a:pt x="1803" y="10543"/>
                </a:cubicBezTo>
                <a:cubicBezTo>
                  <a:pt x="1803" y="10513"/>
                  <a:pt x="1833" y="10393"/>
                  <a:pt x="1833" y="10303"/>
                </a:cubicBezTo>
                <a:cubicBezTo>
                  <a:pt x="1833" y="10213"/>
                  <a:pt x="1862" y="10092"/>
                  <a:pt x="1892" y="10092"/>
                </a:cubicBezTo>
                <a:cubicBezTo>
                  <a:pt x="1892" y="10063"/>
                  <a:pt x="1892" y="9852"/>
                  <a:pt x="1862" y="9643"/>
                </a:cubicBezTo>
                <a:cubicBezTo>
                  <a:pt x="1833" y="9522"/>
                  <a:pt x="1833" y="9522"/>
                  <a:pt x="1833" y="9522"/>
                </a:cubicBezTo>
                <a:cubicBezTo>
                  <a:pt x="1803" y="9312"/>
                  <a:pt x="1772" y="9071"/>
                  <a:pt x="1772" y="8981"/>
                </a:cubicBezTo>
                <a:cubicBezTo>
                  <a:pt x="1772" y="8891"/>
                  <a:pt x="1742" y="8621"/>
                  <a:pt x="1742" y="8410"/>
                </a:cubicBezTo>
                <a:cubicBezTo>
                  <a:pt x="1742" y="8201"/>
                  <a:pt x="1742" y="7870"/>
                  <a:pt x="1742" y="7659"/>
                </a:cubicBezTo>
                <a:cubicBezTo>
                  <a:pt x="1742" y="7449"/>
                  <a:pt x="1772" y="7179"/>
                  <a:pt x="1772" y="7029"/>
                </a:cubicBezTo>
                <a:cubicBezTo>
                  <a:pt x="1803" y="6879"/>
                  <a:pt x="1862" y="6848"/>
                  <a:pt x="1923" y="6999"/>
                </a:cubicBezTo>
                <a:cubicBezTo>
                  <a:pt x="1953" y="7149"/>
                  <a:pt x="2012" y="7419"/>
                  <a:pt x="2012" y="7659"/>
                </a:cubicBezTo>
                <a:cubicBezTo>
                  <a:pt x="2043" y="7779"/>
                  <a:pt x="2043" y="7779"/>
                  <a:pt x="2043" y="7779"/>
                </a:cubicBezTo>
                <a:cubicBezTo>
                  <a:pt x="2043" y="7990"/>
                  <a:pt x="2073" y="8350"/>
                  <a:pt x="2073" y="8591"/>
                </a:cubicBezTo>
                <a:cubicBezTo>
                  <a:pt x="2103" y="8771"/>
                  <a:pt x="2103" y="8771"/>
                  <a:pt x="2103" y="8771"/>
                </a:cubicBezTo>
                <a:cubicBezTo>
                  <a:pt x="2103" y="9011"/>
                  <a:pt x="2133" y="9342"/>
                  <a:pt x="2163" y="9582"/>
                </a:cubicBezTo>
                <a:cubicBezTo>
                  <a:pt x="2193" y="9672"/>
                  <a:pt x="2193" y="9672"/>
                  <a:pt x="2193" y="9672"/>
                </a:cubicBezTo>
                <a:cubicBezTo>
                  <a:pt x="2223" y="9913"/>
                  <a:pt x="2253" y="10092"/>
                  <a:pt x="2253" y="10123"/>
                </a:cubicBezTo>
                <a:cubicBezTo>
                  <a:pt x="2253" y="10153"/>
                  <a:pt x="2253" y="10243"/>
                  <a:pt x="2253" y="10303"/>
                </a:cubicBezTo>
                <a:cubicBezTo>
                  <a:pt x="2253" y="10363"/>
                  <a:pt x="2253" y="10453"/>
                  <a:pt x="2253" y="10453"/>
                </a:cubicBezTo>
                <a:cubicBezTo>
                  <a:pt x="2283" y="10484"/>
                  <a:pt x="2313" y="10513"/>
                  <a:pt x="2313" y="10543"/>
                </a:cubicBezTo>
                <a:cubicBezTo>
                  <a:pt x="2343" y="10543"/>
                  <a:pt x="2373" y="10573"/>
                  <a:pt x="2373" y="10634"/>
                </a:cubicBezTo>
                <a:cubicBezTo>
                  <a:pt x="2373" y="10663"/>
                  <a:pt x="2433" y="10724"/>
                  <a:pt x="2463" y="10754"/>
                </a:cubicBezTo>
                <a:cubicBezTo>
                  <a:pt x="2493" y="10813"/>
                  <a:pt x="2554" y="10844"/>
                  <a:pt x="2583" y="10844"/>
                </a:cubicBezTo>
                <a:cubicBezTo>
                  <a:pt x="2644" y="10844"/>
                  <a:pt x="2674" y="10844"/>
                  <a:pt x="2704" y="10844"/>
                </a:cubicBezTo>
                <a:cubicBezTo>
                  <a:pt x="2733" y="10844"/>
                  <a:pt x="2794" y="10844"/>
                  <a:pt x="2854" y="10813"/>
                </a:cubicBezTo>
                <a:cubicBezTo>
                  <a:pt x="2884" y="10813"/>
                  <a:pt x="2944" y="10754"/>
                  <a:pt x="2944" y="10724"/>
                </a:cubicBezTo>
                <a:cubicBezTo>
                  <a:pt x="2944" y="10693"/>
                  <a:pt x="2944" y="10634"/>
                  <a:pt x="2944" y="10573"/>
                </a:cubicBezTo>
                <a:cubicBezTo>
                  <a:pt x="2914" y="10543"/>
                  <a:pt x="2854" y="10453"/>
                  <a:pt x="2824" y="10393"/>
                </a:cubicBezTo>
                <a:cubicBezTo>
                  <a:pt x="2764" y="10303"/>
                  <a:pt x="2733" y="10213"/>
                  <a:pt x="2733" y="10153"/>
                </a:cubicBezTo>
                <a:cubicBezTo>
                  <a:pt x="2733" y="10123"/>
                  <a:pt x="2733" y="10063"/>
                  <a:pt x="2764" y="10063"/>
                </a:cubicBezTo>
                <a:cubicBezTo>
                  <a:pt x="2764" y="10033"/>
                  <a:pt x="2764" y="9852"/>
                  <a:pt x="2794" y="9612"/>
                </a:cubicBezTo>
                <a:cubicBezTo>
                  <a:pt x="2794" y="9342"/>
                  <a:pt x="2794" y="9342"/>
                  <a:pt x="2794" y="9342"/>
                </a:cubicBezTo>
                <a:cubicBezTo>
                  <a:pt x="2794" y="9101"/>
                  <a:pt x="2794" y="8741"/>
                  <a:pt x="2794" y="8530"/>
                </a:cubicBezTo>
                <a:cubicBezTo>
                  <a:pt x="2794" y="8201"/>
                  <a:pt x="2794" y="8201"/>
                  <a:pt x="2794" y="8201"/>
                </a:cubicBezTo>
                <a:cubicBezTo>
                  <a:pt x="2764" y="7990"/>
                  <a:pt x="2794" y="7630"/>
                  <a:pt x="2824" y="7419"/>
                </a:cubicBezTo>
                <a:cubicBezTo>
                  <a:pt x="2884" y="6548"/>
                  <a:pt x="2884" y="6548"/>
                  <a:pt x="2884" y="6548"/>
                </a:cubicBezTo>
                <a:cubicBezTo>
                  <a:pt x="2914" y="6337"/>
                  <a:pt x="2914" y="6067"/>
                  <a:pt x="2914" y="5947"/>
                </a:cubicBezTo>
                <a:cubicBezTo>
                  <a:pt x="2914" y="5827"/>
                  <a:pt x="2974" y="5707"/>
                  <a:pt x="3034" y="5707"/>
                </a:cubicBezTo>
                <a:cubicBezTo>
                  <a:pt x="3094" y="5707"/>
                  <a:pt x="3154" y="5707"/>
                  <a:pt x="3184" y="5677"/>
                </a:cubicBezTo>
                <a:cubicBezTo>
                  <a:pt x="3214" y="5677"/>
                  <a:pt x="3245" y="5677"/>
                  <a:pt x="3245" y="5677"/>
                </a:cubicBezTo>
                <a:cubicBezTo>
                  <a:pt x="3275" y="5646"/>
                  <a:pt x="3304" y="5646"/>
                  <a:pt x="3304" y="5646"/>
                </a:cubicBezTo>
                <a:cubicBezTo>
                  <a:pt x="3334" y="5617"/>
                  <a:pt x="3365" y="5587"/>
                  <a:pt x="3365" y="5587"/>
                </a:cubicBezTo>
                <a:cubicBezTo>
                  <a:pt x="3395" y="5557"/>
                  <a:pt x="3425" y="5526"/>
                  <a:pt x="3425" y="5496"/>
                </a:cubicBezTo>
                <a:cubicBezTo>
                  <a:pt x="3454" y="5467"/>
                  <a:pt x="3454" y="5406"/>
                  <a:pt x="3454" y="5376"/>
                </a:cubicBezTo>
                <a:cubicBezTo>
                  <a:pt x="3454" y="5317"/>
                  <a:pt x="3485" y="5286"/>
                  <a:pt x="3515" y="5256"/>
                </a:cubicBezTo>
                <a:cubicBezTo>
                  <a:pt x="3545" y="5256"/>
                  <a:pt x="3574" y="5076"/>
                  <a:pt x="3574" y="4896"/>
                </a:cubicBezTo>
                <a:cubicBezTo>
                  <a:pt x="3545" y="4716"/>
                  <a:pt x="3574" y="4475"/>
                  <a:pt x="3574" y="4355"/>
                </a:cubicBezTo>
                <a:cubicBezTo>
                  <a:pt x="3574" y="4265"/>
                  <a:pt x="3574" y="4115"/>
                  <a:pt x="3515" y="4054"/>
                </a:cubicBezTo>
                <a:cubicBezTo>
                  <a:pt x="3485" y="3995"/>
                  <a:pt x="3425" y="3784"/>
                  <a:pt x="3395" y="3544"/>
                </a:cubicBezTo>
                <a:cubicBezTo>
                  <a:pt x="3275" y="3003"/>
                  <a:pt x="3275" y="3003"/>
                  <a:pt x="3275" y="3003"/>
                </a:cubicBezTo>
                <a:cubicBezTo>
                  <a:pt x="3245" y="2793"/>
                  <a:pt x="3154" y="2492"/>
                  <a:pt x="3064" y="2342"/>
                </a:cubicBezTo>
                <a:cubicBezTo>
                  <a:pt x="3004" y="2192"/>
                  <a:pt x="2824" y="2041"/>
                  <a:pt x="2704" y="1982"/>
                </a:cubicBezTo>
                <a:cubicBezTo>
                  <a:pt x="2554" y="1952"/>
                  <a:pt x="2373" y="1891"/>
                  <a:pt x="2283" y="1862"/>
                </a:cubicBezTo>
                <a:cubicBezTo>
                  <a:pt x="2193" y="1832"/>
                  <a:pt x="2103" y="1771"/>
                  <a:pt x="2043" y="1711"/>
                </a:cubicBezTo>
                <a:cubicBezTo>
                  <a:pt x="2012" y="1651"/>
                  <a:pt x="1953" y="1561"/>
                  <a:pt x="1953" y="1531"/>
                </a:cubicBezTo>
                <a:cubicBezTo>
                  <a:pt x="1953" y="1472"/>
                  <a:pt x="1983" y="1412"/>
                  <a:pt x="1983" y="1382"/>
                </a:cubicBezTo>
                <a:cubicBezTo>
                  <a:pt x="2012" y="1352"/>
                  <a:pt x="2043" y="1232"/>
                  <a:pt x="2043" y="1142"/>
                </a:cubicBezTo>
                <a:cubicBezTo>
                  <a:pt x="2043" y="1051"/>
                  <a:pt x="2043" y="931"/>
                  <a:pt x="2043" y="871"/>
                </a:cubicBezTo>
                <a:cubicBezTo>
                  <a:pt x="2043" y="811"/>
                  <a:pt x="2103" y="750"/>
                  <a:pt x="2133" y="721"/>
                </a:cubicBezTo>
                <a:cubicBezTo>
                  <a:pt x="2193" y="721"/>
                  <a:pt x="2223" y="661"/>
                  <a:pt x="2253" y="631"/>
                </a:cubicBezTo>
                <a:cubicBezTo>
                  <a:pt x="2283" y="600"/>
                  <a:pt x="2313" y="571"/>
                  <a:pt x="2283" y="571"/>
                </a:cubicBezTo>
                <a:cubicBezTo>
                  <a:pt x="2283" y="541"/>
                  <a:pt x="2223" y="541"/>
                  <a:pt x="2163" y="571"/>
                </a:cubicBezTo>
                <a:cubicBezTo>
                  <a:pt x="2133" y="571"/>
                  <a:pt x="2012" y="480"/>
                  <a:pt x="1923" y="330"/>
                </a:cubicBezTo>
                <a:cubicBezTo>
                  <a:pt x="1833" y="180"/>
                  <a:pt x="1742" y="30"/>
                  <a:pt x="1742" y="30"/>
                </a:cubicBezTo>
                <a:cubicBezTo>
                  <a:pt x="1712" y="0"/>
                  <a:pt x="1652" y="30"/>
                  <a:pt x="1622" y="30"/>
                </a:cubicBezTo>
                <a:cubicBezTo>
                  <a:pt x="1622" y="60"/>
                  <a:pt x="1502" y="60"/>
                  <a:pt x="1412" y="60"/>
                </a:cubicBezTo>
                <a:cubicBezTo>
                  <a:pt x="1322" y="60"/>
                  <a:pt x="1232" y="60"/>
                  <a:pt x="1202" y="90"/>
                </a:cubicBezTo>
                <a:cubicBezTo>
                  <a:pt x="1171" y="120"/>
                  <a:pt x="1141" y="150"/>
                  <a:pt x="1112" y="210"/>
                </a:cubicBezTo>
                <a:cubicBezTo>
                  <a:pt x="1112" y="240"/>
                  <a:pt x="1082" y="360"/>
                  <a:pt x="1082" y="480"/>
                </a:cubicBezTo>
                <a:cubicBezTo>
                  <a:pt x="1082" y="571"/>
                  <a:pt x="1082" y="691"/>
                  <a:pt x="1082" y="721"/>
                </a:cubicBezTo>
                <a:cubicBezTo>
                  <a:pt x="1082" y="750"/>
                  <a:pt x="1021" y="781"/>
                  <a:pt x="962" y="811"/>
                </a:cubicBezTo>
                <a:cubicBezTo>
                  <a:pt x="901" y="811"/>
                  <a:pt x="842" y="871"/>
                  <a:pt x="842" y="871"/>
                </a:cubicBezTo>
                <a:cubicBezTo>
                  <a:pt x="842" y="901"/>
                  <a:pt x="871" y="961"/>
                  <a:pt x="931" y="961"/>
                </a:cubicBezTo>
                <a:cubicBezTo>
                  <a:pt x="962" y="992"/>
                  <a:pt x="1021" y="992"/>
                  <a:pt x="1051" y="1021"/>
                </a:cubicBezTo>
                <a:cubicBezTo>
                  <a:pt x="1051" y="1021"/>
                  <a:pt x="1112" y="1081"/>
                  <a:pt x="1141" y="1112"/>
                </a:cubicBezTo>
                <a:cubicBezTo>
                  <a:pt x="1141" y="1171"/>
                  <a:pt x="1202" y="1232"/>
                  <a:pt x="1232" y="1232"/>
                </a:cubicBezTo>
                <a:cubicBezTo>
                  <a:pt x="1232" y="1262"/>
                  <a:pt x="1262" y="1321"/>
                  <a:pt x="1291" y="1382"/>
                </a:cubicBezTo>
                <a:cubicBezTo>
                  <a:pt x="1291" y="1442"/>
                  <a:pt x="1322" y="1531"/>
                  <a:pt x="1322" y="1561"/>
                </a:cubicBezTo>
                <a:cubicBezTo>
                  <a:pt x="1291" y="1591"/>
                  <a:pt x="1291" y="1651"/>
                  <a:pt x="1262" y="1711"/>
                </a:cubicBezTo>
                <a:cubicBezTo>
                  <a:pt x="1262" y="1741"/>
                  <a:pt x="1232" y="1801"/>
                  <a:pt x="1202" y="1832"/>
                </a:cubicBezTo>
                <a:cubicBezTo>
                  <a:pt x="1171" y="1862"/>
                  <a:pt x="962" y="1921"/>
                  <a:pt x="751" y="2012"/>
                </a:cubicBezTo>
                <a:cubicBezTo>
                  <a:pt x="721" y="2012"/>
                  <a:pt x="721" y="2012"/>
                  <a:pt x="721" y="2012"/>
                </a:cubicBezTo>
                <a:cubicBezTo>
                  <a:pt x="541" y="2102"/>
                  <a:pt x="330" y="2282"/>
                  <a:pt x="300" y="2433"/>
                </a:cubicBezTo>
                <a:cubicBezTo>
                  <a:pt x="241" y="2583"/>
                  <a:pt x="210" y="2703"/>
                  <a:pt x="210" y="2703"/>
                </a:cubicBezTo>
                <a:lnTo>
                  <a:pt x="751" y="5797"/>
                </a:lnTo>
                <a:lnTo>
                  <a:pt x="751" y="5797"/>
                </a:lnTo>
                <a:cubicBezTo>
                  <a:pt x="751" y="5857"/>
                  <a:pt x="721" y="5887"/>
                  <a:pt x="721" y="5857"/>
                </a:cubicBezTo>
                <a:cubicBezTo>
                  <a:pt x="691" y="5827"/>
                  <a:pt x="661" y="5766"/>
                  <a:pt x="661" y="5737"/>
                </a:cubicBezTo>
                <a:cubicBezTo>
                  <a:pt x="631" y="5707"/>
                  <a:pt x="631" y="5557"/>
                  <a:pt x="661" y="5406"/>
                </a:cubicBezTo>
                <a:cubicBezTo>
                  <a:pt x="661" y="5256"/>
                  <a:pt x="691" y="5256"/>
                  <a:pt x="721" y="5406"/>
                </a:cubicBezTo>
                <a:cubicBezTo>
                  <a:pt x="721" y="5557"/>
                  <a:pt x="751" y="5737"/>
                  <a:pt x="751" y="5797"/>
                </a:cubicBezTo>
                <a:lnTo>
                  <a:pt x="210" y="2703"/>
                </a:lnTo>
                <a:close/>
                <a:moveTo>
                  <a:pt x="3034" y="4685"/>
                </a:moveTo>
                <a:lnTo>
                  <a:pt x="3034" y="4685"/>
                </a:lnTo>
                <a:cubicBezTo>
                  <a:pt x="3034" y="4746"/>
                  <a:pt x="3004" y="4746"/>
                  <a:pt x="2974" y="4746"/>
                </a:cubicBezTo>
                <a:cubicBezTo>
                  <a:pt x="2944" y="4716"/>
                  <a:pt x="2914" y="4535"/>
                  <a:pt x="2884" y="4355"/>
                </a:cubicBezTo>
                <a:cubicBezTo>
                  <a:pt x="2884" y="4175"/>
                  <a:pt x="2884" y="3904"/>
                  <a:pt x="2884" y="3754"/>
                </a:cubicBezTo>
                <a:cubicBezTo>
                  <a:pt x="2884" y="3634"/>
                  <a:pt x="2884" y="3544"/>
                  <a:pt x="2914" y="3604"/>
                </a:cubicBezTo>
                <a:cubicBezTo>
                  <a:pt x="2944" y="3664"/>
                  <a:pt x="2974" y="3754"/>
                  <a:pt x="2974" y="3844"/>
                </a:cubicBezTo>
                <a:cubicBezTo>
                  <a:pt x="2944" y="3904"/>
                  <a:pt x="2944" y="4054"/>
                  <a:pt x="2944" y="4175"/>
                </a:cubicBezTo>
                <a:cubicBezTo>
                  <a:pt x="2974" y="4295"/>
                  <a:pt x="2974" y="4445"/>
                  <a:pt x="3004" y="4505"/>
                </a:cubicBezTo>
                <a:cubicBezTo>
                  <a:pt x="3034" y="4565"/>
                  <a:pt x="3034" y="4655"/>
                  <a:pt x="3034" y="4685"/>
                </a:cubicBezTo>
                <a:close/>
              </a:path>
            </a:pathLst>
          </a:custGeom>
          <a:blipFill rotWithShape="1">
            <a:blip r:embed="rId3"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Tree>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meline">
  <p:cSld name="Timeline">
    <p:spTree>
      <p:nvGrpSpPr>
        <p:cNvPr id="1" name="Shape 358"/>
        <p:cNvGrpSpPr/>
        <p:nvPr/>
      </p:nvGrpSpPr>
      <p:grpSpPr>
        <a:xfrm>
          <a:off x="0" y="0"/>
          <a:ext cx="0" cy="0"/>
          <a:chOff x="0" y="0"/>
          <a:chExt cx="0" cy="0"/>
        </a:xfrm>
      </p:grpSpPr>
      <p:pic>
        <p:nvPicPr>
          <p:cNvPr id="359" name="Google Shape;359;p57" descr="SmallPaintStrip_CoralPink.png"/>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a:off x="2123728" y="1203598"/>
            <a:ext cx="2088232" cy="390183"/>
          </a:xfrm>
          <a:prstGeom prst="rect">
            <a:avLst/>
          </a:prstGeom>
          <a:noFill/>
          <a:ln>
            <a:noFill/>
          </a:ln>
        </p:spPr>
      </p:pic>
      <p:pic>
        <p:nvPicPr>
          <p:cNvPr id="360" name="Google Shape;360;p57" descr="SmallPaintStrip_CoralPink.png"/>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a:off x="5076056" y="1203598"/>
            <a:ext cx="2088232" cy="390183"/>
          </a:xfrm>
          <a:prstGeom prst="rect">
            <a:avLst/>
          </a:prstGeom>
          <a:noFill/>
          <a:ln>
            <a:noFill/>
          </a:ln>
        </p:spPr>
      </p:pic>
      <p:pic>
        <p:nvPicPr>
          <p:cNvPr id="361" name="Google Shape;361;p57" descr="SmallPaintStrip_CoralPink.png"/>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a:off x="683568" y="3219822"/>
            <a:ext cx="2088232" cy="390183"/>
          </a:xfrm>
          <a:prstGeom prst="rect">
            <a:avLst/>
          </a:prstGeom>
          <a:noFill/>
          <a:ln>
            <a:noFill/>
          </a:ln>
        </p:spPr>
      </p:pic>
      <p:pic>
        <p:nvPicPr>
          <p:cNvPr id="362" name="Google Shape;362;p57" descr="SmallPaintStrip_CoralPink.png"/>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a:off x="3563888" y="3219822"/>
            <a:ext cx="2088232" cy="390183"/>
          </a:xfrm>
          <a:prstGeom prst="rect">
            <a:avLst/>
          </a:prstGeom>
          <a:noFill/>
          <a:ln>
            <a:noFill/>
          </a:ln>
        </p:spPr>
      </p:pic>
      <p:pic>
        <p:nvPicPr>
          <p:cNvPr id="363" name="Google Shape;363;p57" descr="SmallPaintStrip_CoralPink.png"/>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a:off x="6516216" y="3219822"/>
            <a:ext cx="2088232" cy="390183"/>
          </a:xfrm>
          <a:prstGeom prst="rect">
            <a:avLst/>
          </a:prstGeom>
          <a:noFill/>
          <a:ln>
            <a:noFill/>
          </a:ln>
        </p:spPr>
      </p:pic>
      <p:cxnSp>
        <p:nvCxnSpPr>
          <p:cNvPr id="364" name="Google Shape;364;p57"/>
          <p:cNvCxnSpPr/>
          <p:nvPr/>
        </p:nvCxnSpPr>
        <p:spPr>
          <a:xfrm>
            <a:off x="415722" y="2714625"/>
            <a:ext cx="8009838" cy="0"/>
          </a:xfrm>
          <a:prstGeom prst="straightConnector1">
            <a:avLst/>
          </a:prstGeom>
          <a:noFill/>
          <a:ln w="19050" cap="rnd" cmpd="sng">
            <a:solidFill>
              <a:schemeClr val="lt2"/>
            </a:solidFill>
            <a:prstDash val="dot"/>
            <a:round/>
            <a:headEnd type="none" w="sm" len="sm"/>
            <a:tailEnd type="triangle" w="med" len="med"/>
          </a:ln>
        </p:spPr>
      </p:cxnSp>
      <p:pic>
        <p:nvPicPr>
          <p:cNvPr id="365" name="Google Shape;365;p57" descr="Dot_Mint.png"/>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1187624" y="2211710"/>
            <a:ext cx="1007658" cy="1001341"/>
          </a:xfrm>
          <a:prstGeom prst="rect">
            <a:avLst/>
          </a:prstGeom>
          <a:noFill/>
          <a:ln>
            <a:noFill/>
          </a:ln>
        </p:spPr>
      </p:pic>
      <p:pic>
        <p:nvPicPr>
          <p:cNvPr id="366" name="Google Shape;366;p57" descr="Dot_Mint.png"/>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2627784" y="2211710"/>
            <a:ext cx="1007658" cy="1001341"/>
          </a:xfrm>
          <a:prstGeom prst="rect">
            <a:avLst/>
          </a:prstGeom>
          <a:noFill/>
          <a:ln>
            <a:noFill/>
          </a:ln>
        </p:spPr>
      </p:pic>
      <p:pic>
        <p:nvPicPr>
          <p:cNvPr id="367" name="Google Shape;367;p57" descr="Dot_Mint.png"/>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4067944" y="2211710"/>
            <a:ext cx="1007658" cy="1001341"/>
          </a:xfrm>
          <a:prstGeom prst="rect">
            <a:avLst/>
          </a:prstGeom>
          <a:noFill/>
          <a:ln>
            <a:noFill/>
          </a:ln>
        </p:spPr>
      </p:pic>
      <p:pic>
        <p:nvPicPr>
          <p:cNvPr id="368" name="Google Shape;368;p57" descr="Dot_Mint.png"/>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5580112" y="2211710"/>
            <a:ext cx="1007658" cy="1001341"/>
          </a:xfrm>
          <a:prstGeom prst="rect">
            <a:avLst/>
          </a:prstGeom>
          <a:noFill/>
          <a:ln>
            <a:noFill/>
          </a:ln>
        </p:spPr>
      </p:pic>
      <p:pic>
        <p:nvPicPr>
          <p:cNvPr id="369" name="Google Shape;369;p57" descr="Dot_Mint.png"/>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7020272" y="2211710"/>
            <a:ext cx="1007658" cy="1001341"/>
          </a:xfrm>
          <a:prstGeom prst="rect">
            <a:avLst/>
          </a:prstGeom>
          <a:noFill/>
          <a:ln>
            <a:noFill/>
          </a:ln>
        </p:spPr>
      </p:pic>
      <p:sp>
        <p:nvSpPr>
          <p:cNvPr id="370" name="Google Shape;370;p57"/>
          <p:cNvSpPr txBox="1">
            <a:spLocks noGrp="1"/>
          </p:cNvSpPr>
          <p:nvPr>
            <p:ph type="body" idx="1"/>
          </p:nvPr>
        </p:nvSpPr>
        <p:spPr>
          <a:xfrm>
            <a:off x="395536" y="2283718"/>
            <a:ext cx="1008112" cy="376940"/>
          </a:xfrm>
          <a:prstGeom prst="rect">
            <a:avLst/>
          </a:prstGeom>
          <a:noFill/>
          <a:ln>
            <a:noFill/>
          </a:ln>
        </p:spPr>
        <p:txBody>
          <a:bodyPr spcFirstLastPara="1" wrap="square" lIns="34275" tIns="17125" rIns="34275" bIns="17125" anchor="b" anchorCtr="0">
            <a:noAutofit/>
          </a:bodyPr>
          <a:lstStyle>
            <a:lvl1pPr marL="457200" marR="0" lvl="0" indent="-228600" algn="l" rtl="0">
              <a:spcBef>
                <a:spcPts val="1950"/>
              </a:spcBef>
              <a:spcAft>
                <a:spcPts val="0"/>
              </a:spcAft>
              <a:buClr>
                <a:srgbClr val="595959"/>
              </a:buClr>
              <a:buSzPts val="1300"/>
              <a:buFont typeface="Arial"/>
              <a:buNone/>
              <a:defRPr sz="1300" b="1"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1" name="Google Shape;371;p57"/>
          <p:cNvSpPr txBox="1">
            <a:spLocks noGrp="1"/>
          </p:cNvSpPr>
          <p:nvPr>
            <p:ph type="body" idx="2"/>
          </p:nvPr>
        </p:nvSpPr>
        <p:spPr>
          <a:xfrm>
            <a:off x="2353508" y="1131590"/>
            <a:ext cx="1661936" cy="360040"/>
          </a:xfrm>
          <a:prstGeom prst="rect">
            <a:avLst/>
          </a:prstGeom>
          <a:noFill/>
          <a:ln>
            <a:noFill/>
          </a:ln>
        </p:spPr>
        <p:txBody>
          <a:bodyPr spcFirstLastPara="1" wrap="square" lIns="34275" tIns="17125" rIns="34275" bIns="17125" anchor="b" anchorCtr="0">
            <a:norm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2" name="Google Shape;372;p57"/>
          <p:cNvSpPr txBox="1">
            <a:spLocks noGrp="1"/>
          </p:cNvSpPr>
          <p:nvPr>
            <p:ph type="body" idx="3"/>
          </p:nvPr>
        </p:nvSpPr>
        <p:spPr>
          <a:xfrm>
            <a:off x="2312654" y="1616368"/>
            <a:ext cx="1661936" cy="669632"/>
          </a:xfrm>
          <a:prstGeom prst="rect">
            <a:avLst/>
          </a:prstGeom>
          <a:noFill/>
          <a:ln>
            <a:noFill/>
          </a:ln>
        </p:spPr>
        <p:txBody>
          <a:bodyPr spcFirstLastPara="1" wrap="square" lIns="34275" tIns="17125" rIns="34275" bIns="17125" anchor="t" anchorCtr="0">
            <a:normAutofit/>
          </a:bodyPr>
          <a:lstStyle>
            <a:lvl1pPr marL="457200" marR="0" lvl="0" indent="-228600" algn="ctr" rtl="0">
              <a:lnSpc>
                <a:spcPct val="100000"/>
              </a:lnSpc>
              <a:spcBef>
                <a:spcPts val="1950"/>
              </a:spcBef>
              <a:spcAft>
                <a:spcPts val="0"/>
              </a:spcAft>
              <a:buClr>
                <a:srgbClr val="595959"/>
              </a:buClr>
              <a:buSzPts val="1100"/>
              <a:buFont typeface="Josefin Slab"/>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3" name="Google Shape;373;p57"/>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4" name="Google Shape;374;p57"/>
          <p:cNvSpPr txBox="1">
            <a:spLocks noGrp="1"/>
          </p:cNvSpPr>
          <p:nvPr>
            <p:ph type="body" idx="4"/>
          </p:nvPr>
        </p:nvSpPr>
        <p:spPr>
          <a:xfrm>
            <a:off x="1345226" y="2400300"/>
            <a:ext cx="673789" cy="600075"/>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5" name="Google Shape;375;p57"/>
          <p:cNvSpPr txBox="1">
            <a:spLocks noGrp="1"/>
          </p:cNvSpPr>
          <p:nvPr>
            <p:ph type="body" idx="5"/>
          </p:nvPr>
        </p:nvSpPr>
        <p:spPr>
          <a:xfrm>
            <a:off x="2803388" y="2400300"/>
            <a:ext cx="673789" cy="600075"/>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6" name="Google Shape;376;p57"/>
          <p:cNvSpPr txBox="1">
            <a:spLocks noGrp="1"/>
          </p:cNvSpPr>
          <p:nvPr>
            <p:ph type="body" idx="6"/>
          </p:nvPr>
        </p:nvSpPr>
        <p:spPr>
          <a:xfrm>
            <a:off x="4215534" y="2400300"/>
            <a:ext cx="673789" cy="600075"/>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7" name="Google Shape;377;p57"/>
          <p:cNvSpPr txBox="1">
            <a:spLocks noGrp="1"/>
          </p:cNvSpPr>
          <p:nvPr>
            <p:ph type="body" idx="7"/>
          </p:nvPr>
        </p:nvSpPr>
        <p:spPr>
          <a:xfrm>
            <a:off x="5746715" y="2406650"/>
            <a:ext cx="667440" cy="600075"/>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8" name="Google Shape;378;p57"/>
          <p:cNvSpPr txBox="1">
            <a:spLocks noGrp="1"/>
          </p:cNvSpPr>
          <p:nvPr>
            <p:ph type="body" idx="8"/>
          </p:nvPr>
        </p:nvSpPr>
        <p:spPr>
          <a:xfrm>
            <a:off x="7177874" y="2400300"/>
            <a:ext cx="673789" cy="600075"/>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9" name="Google Shape;379;p57"/>
          <p:cNvSpPr txBox="1">
            <a:spLocks noGrp="1"/>
          </p:cNvSpPr>
          <p:nvPr>
            <p:ph type="body" idx="9"/>
          </p:nvPr>
        </p:nvSpPr>
        <p:spPr>
          <a:xfrm>
            <a:off x="5286328" y="1131590"/>
            <a:ext cx="1661936" cy="360040"/>
          </a:xfrm>
          <a:prstGeom prst="rect">
            <a:avLst/>
          </a:prstGeom>
          <a:noFill/>
          <a:ln>
            <a:noFill/>
          </a:ln>
        </p:spPr>
        <p:txBody>
          <a:bodyPr spcFirstLastPara="1" wrap="square" lIns="34275" tIns="17125" rIns="34275" bIns="17125" anchor="b" anchorCtr="0">
            <a:norm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0" name="Google Shape;380;p57"/>
          <p:cNvSpPr txBox="1">
            <a:spLocks noGrp="1"/>
          </p:cNvSpPr>
          <p:nvPr>
            <p:ph type="body" idx="13"/>
          </p:nvPr>
        </p:nvSpPr>
        <p:spPr>
          <a:xfrm>
            <a:off x="5245474" y="1616368"/>
            <a:ext cx="1661936" cy="669632"/>
          </a:xfrm>
          <a:prstGeom prst="rect">
            <a:avLst/>
          </a:prstGeom>
          <a:noFill/>
          <a:ln>
            <a:noFill/>
          </a:ln>
        </p:spPr>
        <p:txBody>
          <a:bodyPr spcFirstLastPara="1" wrap="square" lIns="34275" tIns="17125" rIns="34275" bIns="17125" anchor="t" anchorCtr="0">
            <a:normAutofit/>
          </a:bodyPr>
          <a:lstStyle>
            <a:lvl1pPr marL="457200" marR="0" lvl="0" indent="-228600" algn="ctr" rtl="0">
              <a:lnSpc>
                <a:spcPct val="100000"/>
              </a:lnSpc>
              <a:spcBef>
                <a:spcPts val="1950"/>
              </a:spcBef>
              <a:spcAft>
                <a:spcPts val="0"/>
              </a:spcAft>
              <a:buClr>
                <a:srgbClr val="595959"/>
              </a:buClr>
              <a:buSzPts val="1100"/>
              <a:buFont typeface="Josefin Slab"/>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1" name="Google Shape;381;p57"/>
          <p:cNvSpPr txBox="1">
            <a:spLocks noGrp="1"/>
          </p:cNvSpPr>
          <p:nvPr>
            <p:ph type="body" idx="14"/>
          </p:nvPr>
        </p:nvSpPr>
        <p:spPr>
          <a:xfrm>
            <a:off x="6702610" y="3185252"/>
            <a:ext cx="1661936" cy="324739"/>
          </a:xfrm>
          <a:prstGeom prst="rect">
            <a:avLst/>
          </a:prstGeom>
          <a:noFill/>
          <a:ln>
            <a:noFill/>
          </a:ln>
        </p:spPr>
        <p:txBody>
          <a:bodyPr spcFirstLastPara="1" wrap="square" lIns="34275" tIns="17125" rIns="34275" bIns="17125" anchor="b" anchorCtr="0">
            <a:norm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2" name="Google Shape;382;p57"/>
          <p:cNvSpPr txBox="1">
            <a:spLocks noGrp="1"/>
          </p:cNvSpPr>
          <p:nvPr>
            <p:ph type="body" idx="15"/>
          </p:nvPr>
        </p:nvSpPr>
        <p:spPr>
          <a:xfrm>
            <a:off x="6702610" y="3630310"/>
            <a:ext cx="1661936" cy="669632"/>
          </a:xfrm>
          <a:prstGeom prst="rect">
            <a:avLst/>
          </a:prstGeom>
          <a:noFill/>
          <a:ln>
            <a:noFill/>
          </a:ln>
        </p:spPr>
        <p:txBody>
          <a:bodyPr spcFirstLastPara="1" wrap="square" lIns="34275" tIns="17125" rIns="34275" bIns="17125" anchor="t" anchorCtr="0">
            <a:normAutofit/>
          </a:bodyPr>
          <a:lstStyle>
            <a:lvl1pPr marL="457200" marR="0" lvl="0" indent="-228600" algn="ctr" rtl="0">
              <a:lnSpc>
                <a:spcPct val="100000"/>
              </a:lnSpc>
              <a:spcBef>
                <a:spcPts val="1950"/>
              </a:spcBef>
              <a:spcAft>
                <a:spcPts val="0"/>
              </a:spcAft>
              <a:buClr>
                <a:srgbClr val="595959"/>
              </a:buClr>
              <a:buSzPts val="1100"/>
              <a:buFont typeface="Josefin Slab"/>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3" name="Google Shape;383;p57"/>
          <p:cNvSpPr txBox="1">
            <a:spLocks noGrp="1"/>
          </p:cNvSpPr>
          <p:nvPr>
            <p:ph type="body" idx="16"/>
          </p:nvPr>
        </p:nvSpPr>
        <p:spPr>
          <a:xfrm>
            <a:off x="3731196" y="3185252"/>
            <a:ext cx="1661936" cy="324739"/>
          </a:xfrm>
          <a:prstGeom prst="rect">
            <a:avLst/>
          </a:prstGeom>
          <a:noFill/>
          <a:ln>
            <a:noFill/>
          </a:ln>
        </p:spPr>
        <p:txBody>
          <a:bodyPr spcFirstLastPara="1" wrap="square" lIns="34275" tIns="17125" rIns="34275" bIns="17125" anchor="b" anchorCtr="0">
            <a:norm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4" name="Google Shape;384;p57"/>
          <p:cNvSpPr txBox="1">
            <a:spLocks noGrp="1"/>
          </p:cNvSpPr>
          <p:nvPr>
            <p:ph type="body" idx="17"/>
          </p:nvPr>
        </p:nvSpPr>
        <p:spPr>
          <a:xfrm>
            <a:off x="3731196" y="3630310"/>
            <a:ext cx="1661936" cy="669632"/>
          </a:xfrm>
          <a:prstGeom prst="rect">
            <a:avLst/>
          </a:prstGeom>
          <a:noFill/>
          <a:ln>
            <a:noFill/>
          </a:ln>
        </p:spPr>
        <p:txBody>
          <a:bodyPr spcFirstLastPara="1" wrap="square" lIns="34275" tIns="17125" rIns="34275" bIns="17125" anchor="t" anchorCtr="0">
            <a:normAutofit/>
          </a:bodyPr>
          <a:lstStyle>
            <a:lvl1pPr marL="457200" marR="0" lvl="0" indent="-228600" algn="ctr" rtl="0">
              <a:lnSpc>
                <a:spcPct val="100000"/>
              </a:lnSpc>
              <a:spcBef>
                <a:spcPts val="1950"/>
              </a:spcBef>
              <a:spcAft>
                <a:spcPts val="0"/>
              </a:spcAft>
              <a:buClr>
                <a:srgbClr val="595959"/>
              </a:buClr>
              <a:buSzPts val="1100"/>
              <a:buFont typeface="Josefin Slab"/>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5" name="Google Shape;385;p57"/>
          <p:cNvSpPr txBox="1">
            <a:spLocks noGrp="1"/>
          </p:cNvSpPr>
          <p:nvPr>
            <p:ph type="body" idx="18"/>
          </p:nvPr>
        </p:nvSpPr>
        <p:spPr>
          <a:xfrm>
            <a:off x="857733" y="3185252"/>
            <a:ext cx="1661936" cy="324739"/>
          </a:xfrm>
          <a:prstGeom prst="rect">
            <a:avLst/>
          </a:prstGeom>
          <a:noFill/>
          <a:ln>
            <a:noFill/>
          </a:ln>
        </p:spPr>
        <p:txBody>
          <a:bodyPr spcFirstLastPara="1" wrap="square" lIns="34275" tIns="17125" rIns="34275" bIns="17125" anchor="b" anchorCtr="0">
            <a:norm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6" name="Google Shape;386;p57"/>
          <p:cNvSpPr txBox="1">
            <a:spLocks noGrp="1"/>
          </p:cNvSpPr>
          <p:nvPr>
            <p:ph type="body" idx="19"/>
          </p:nvPr>
        </p:nvSpPr>
        <p:spPr>
          <a:xfrm>
            <a:off x="857733" y="3630310"/>
            <a:ext cx="1661936" cy="669632"/>
          </a:xfrm>
          <a:prstGeom prst="rect">
            <a:avLst/>
          </a:prstGeom>
          <a:noFill/>
          <a:ln>
            <a:noFill/>
          </a:ln>
        </p:spPr>
        <p:txBody>
          <a:bodyPr spcFirstLastPara="1" wrap="square" lIns="34275" tIns="17125" rIns="34275" bIns="17125" anchor="t" anchorCtr="0">
            <a:normAutofit/>
          </a:bodyPr>
          <a:lstStyle>
            <a:lvl1pPr marL="457200" marR="0" lvl="0" indent="-228600" algn="ctr" rtl="0">
              <a:lnSpc>
                <a:spcPct val="100000"/>
              </a:lnSpc>
              <a:spcBef>
                <a:spcPts val="1950"/>
              </a:spcBef>
              <a:spcAft>
                <a:spcPts val="0"/>
              </a:spcAft>
              <a:buClr>
                <a:srgbClr val="595959"/>
              </a:buClr>
              <a:buSzPts val="1100"/>
              <a:buFont typeface="Josefin Slab"/>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7" name="Google Shape;387;p57"/>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8" name="Google Shape;388;p57"/>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9" name="Google Shape;389;p57"/>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Mind Map">
  <p:cSld name="Mind Map">
    <p:spTree>
      <p:nvGrpSpPr>
        <p:cNvPr id="1" name="Shape 390"/>
        <p:cNvGrpSpPr/>
        <p:nvPr/>
      </p:nvGrpSpPr>
      <p:grpSpPr>
        <a:xfrm>
          <a:off x="0" y="0"/>
          <a:ext cx="0" cy="0"/>
          <a:chOff x="0" y="0"/>
          <a:chExt cx="0" cy="0"/>
        </a:xfrm>
      </p:grpSpPr>
      <p:pic>
        <p:nvPicPr>
          <p:cNvPr id="391" name="Google Shape;391;p58" descr="FancyBracket._CoralPink.png"/>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rot="-5400000">
            <a:off x="5556805" y="2595058"/>
            <a:ext cx="2782919" cy="720080"/>
          </a:xfrm>
          <a:prstGeom prst="rect">
            <a:avLst/>
          </a:prstGeom>
          <a:noFill/>
          <a:ln>
            <a:noFill/>
          </a:ln>
        </p:spPr>
      </p:pic>
      <p:cxnSp>
        <p:nvCxnSpPr>
          <p:cNvPr id="392" name="Google Shape;392;p58"/>
          <p:cNvCxnSpPr/>
          <p:nvPr/>
        </p:nvCxnSpPr>
        <p:spPr>
          <a:xfrm rot="10800000">
            <a:off x="5086842" y="1715540"/>
            <a:ext cx="81009" cy="1344653"/>
          </a:xfrm>
          <a:prstGeom prst="straightConnector1">
            <a:avLst/>
          </a:prstGeom>
          <a:noFill/>
          <a:ln w="19050" cap="rnd" cmpd="sng">
            <a:solidFill>
              <a:schemeClr val="lt2"/>
            </a:solidFill>
            <a:prstDash val="dot"/>
            <a:round/>
            <a:headEnd type="none" w="sm" len="sm"/>
            <a:tailEnd type="none" w="sm" len="sm"/>
          </a:ln>
        </p:spPr>
      </p:cxnSp>
      <p:cxnSp>
        <p:nvCxnSpPr>
          <p:cNvPr id="393" name="Google Shape;393;p58"/>
          <p:cNvCxnSpPr/>
          <p:nvPr/>
        </p:nvCxnSpPr>
        <p:spPr>
          <a:xfrm>
            <a:off x="820368" y="1796548"/>
            <a:ext cx="1107123" cy="486054"/>
          </a:xfrm>
          <a:prstGeom prst="straightConnector1">
            <a:avLst/>
          </a:prstGeom>
          <a:noFill/>
          <a:ln w="19050" cap="rnd" cmpd="sng">
            <a:solidFill>
              <a:schemeClr val="lt2"/>
            </a:solidFill>
            <a:prstDash val="dot"/>
            <a:round/>
            <a:headEnd type="none" w="sm" len="sm"/>
            <a:tailEnd type="none" w="sm" len="sm"/>
          </a:ln>
        </p:spPr>
      </p:cxnSp>
      <p:cxnSp>
        <p:nvCxnSpPr>
          <p:cNvPr id="394" name="Google Shape;394;p58"/>
          <p:cNvCxnSpPr/>
          <p:nvPr/>
        </p:nvCxnSpPr>
        <p:spPr>
          <a:xfrm rot="10800000" flipH="1">
            <a:off x="5194854" y="2606639"/>
            <a:ext cx="1080120" cy="405045"/>
          </a:xfrm>
          <a:prstGeom prst="straightConnector1">
            <a:avLst/>
          </a:prstGeom>
          <a:noFill/>
          <a:ln w="19050" cap="rnd" cmpd="sng">
            <a:solidFill>
              <a:schemeClr val="lt2"/>
            </a:solidFill>
            <a:prstDash val="dot"/>
            <a:round/>
            <a:headEnd type="none" w="sm" len="sm"/>
            <a:tailEnd type="none" w="sm" len="sm"/>
          </a:ln>
        </p:spPr>
      </p:cxnSp>
      <p:cxnSp>
        <p:nvCxnSpPr>
          <p:cNvPr id="395" name="Google Shape;395;p58"/>
          <p:cNvCxnSpPr/>
          <p:nvPr/>
        </p:nvCxnSpPr>
        <p:spPr>
          <a:xfrm>
            <a:off x="3574674" y="2552632"/>
            <a:ext cx="1593177" cy="486054"/>
          </a:xfrm>
          <a:prstGeom prst="straightConnector1">
            <a:avLst/>
          </a:prstGeom>
          <a:noFill/>
          <a:ln w="19050" cap="rnd" cmpd="sng">
            <a:solidFill>
              <a:schemeClr val="lt2"/>
            </a:solidFill>
            <a:prstDash val="dot"/>
            <a:round/>
            <a:headEnd type="none" w="sm" len="sm"/>
            <a:tailEnd type="none" w="sm" len="sm"/>
          </a:ln>
        </p:spPr>
      </p:cxnSp>
      <p:cxnSp>
        <p:nvCxnSpPr>
          <p:cNvPr id="396" name="Google Shape;396;p58"/>
          <p:cNvCxnSpPr/>
          <p:nvPr/>
        </p:nvCxnSpPr>
        <p:spPr>
          <a:xfrm>
            <a:off x="1927491" y="2282603"/>
            <a:ext cx="1647183" cy="351039"/>
          </a:xfrm>
          <a:prstGeom prst="straightConnector1">
            <a:avLst/>
          </a:prstGeom>
          <a:noFill/>
          <a:ln w="19050" cap="rnd" cmpd="sng">
            <a:solidFill>
              <a:schemeClr val="lt2"/>
            </a:solidFill>
            <a:prstDash val="dot"/>
            <a:round/>
            <a:headEnd type="none" w="sm" len="sm"/>
            <a:tailEnd type="none" w="sm" len="sm"/>
          </a:ln>
        </p:spPr>
      </p:cxnSp>
      <p:cxnSp>
        <p:nvCxnSpPr>
          <p:cNvPr id="397" name="Google Shape;397;p58"/>
          <p:cNvCxnSpPr/>
          <p:nvPr/>
        </p:nvCxnSpPr>
        <p:spPr>
          <a:xfrm rot="10800000">
            <a:off x="5167850" y="3038687"/>
            <a:ext cx="648072" cy="1107123"/>
          </a:xfrm>
          <a:prstGeom prst="straightConnector1">
            <a:avLst/>
          </a:prstGeom>
          <a:noFill/>
          <a:ln w="19050" cap="rnd" cmpd="sng">
            <a:solidFill>
              <a:schemeClr val="lt2"/>
            </a:solidFill>
            <a:prstDash val="dot"/>
            <a:round/>
            <a:headEnd type="none" w="sm" len="sm"/>
            <a:tailEnd type="none" w="sm" len="sm"/>
          </a:ln>
        </p:spPr>
      </p:cxnSp>
      <p:cxnSp>
        <p:nvCxnSpPr>
          <p:cNvPr id="398" name="Google Shape;398;p58"/>
          <p:cNvCxnSpPr/>
          <p:nvPr/>
        </p:nvCxnSpPr>
        <p:spPr>
          <a:xfrm rot="10800000" flipH="1">
            <a:off x="4087731" y="3060192"/>
            <a:ext cx="1107123" cy="1004608"/>
          </a:xfrm>
          <a:prstGeom prst="straightConnector1">
            <a:avLst/>
          </a:prstGeom>
          <a:noFill/>
          <a:ln w="19050" cap="rnd" cmpd="sng">
            <a:solidFill>
              <a:schemeClr val="lt2"/>
            </a:solidFill>
            <a:prstDash val="dot"/>
            <a:round/>
            <a:headEnd type="none" w="sm" len="sm"/>
            <a:tailEnd type="none" w="sm" len="sm"/>
          </a:ln>
        </p:spPr>
      </p:cxnSp>
      <p:cxnSp>
        <p:nvCxnSpPr>
          <p:cNvPr id="399" name="Google Shape;399;p58"/>
          <p:cNvCxnSpPr/>
          <p:nvPr/>
        </p:nvCxnSpPr>
        <p:spPr>
          <a:xfrm rot="10800000">
            <a:off x="1927490" y="2282602"/>
            <a:ext cx="594066" cy="1512168"/>
          </a:xfrm>
          <a:prstGeom prst="straightConnector1">
            <a:avLst/>
          </a:prstGeom>
          <a:noFill/>
          <a:ln w="19050" cap="rnd" cmpd="sng">
            <a:solidFill>
              <a:schemeClr val="lt2"/>
            </a:solidFill>
            <a:prstDash val="dot"/>
            <a:round/>
            <a:headEnd type="none" w="sm" len="sm"/>
            <a:tailEnd type="none" w="sm" len="sm"/>
          </a:ln>
        </p:spPr>
      </p:cxnSp>
      <p:cxnSp>
        <p:nvCxnSpPr>
          <p:cNvPr id="400" name="Google Shape;400;p58"/>
          <p:cNvCxnSpPr/>
          <p:nvPr/>
        </p:nvCxnSpPr>
        <p:spPr>
          <a:xfrm rot="10800000" flipH="1">
            <a:off x="1090398" y="2282602"/>
            <a:ext cx="837093" cy="1026114"/>
          </a:xfrm>
          <a:prstGeom prst="straightConnector1">
            <a:avLst/>
          </a:prstGeom>
          <a:noFill/>
          <a:ln w="19050" cap="rnd" cmpd="sng">
            <a:solidFill>
              <a:schemeClr val="lt2"/>
            </a:solidFill>
            <a:prstDash val="dot"/>
            <a:round/>
            <a:headEnd type="none" w="sm" len="sm"/>
            <a:tailEnd type="none" w="sm" len="sm"/>
          </a:ln>
        </p:spPr>
      </p:cxnSp>
      <p:sp>
        <p:nvSpPr>
          <p:cNvPr id="401" name="Google Shape;401;p58"/>
          <p:cNvSpPr/>
          <p:nvPr/>
        </p:nvSpPr>
        <p:spPr>
          <a:xfrm>
            <a:off x="5436096" y="3795886"/>
            <a:ext cx="720174" cy="720080"/>
          </a:xfrm>
          <a:prstGeom prst="ellipse">
            <a:avLst/>
          </a:prstGeom>
          <a:blipFill rotWithShape="1">
            <a:blip r:embed="rId3"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2" name="Google Shape;402;p58"/>
          <p:cNvSpPr/>
          <p:nvPr/>
        </p:nvSpPr>
        <p:spPr>
          <a:xfrm>
            <a:off x="2771800" y="1707654"/>
            <a:ext cx="1631664" cy="1631448"/>
          </a:xfrm>
          <a:prstGeom prst="ellipse">
            <a:avLst/>
          </a:prstGeom>
          <a:blipFill rotWithShape="1">
            <a:blip r:embed="rId4"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3" name="Google Shape;403;p58"/>
          <p:cNvSpPr/>
          <p:nvPr/>
        </p:nvSpPr>
        <p:spPr>
          <a:xfrm>
            <a:off x="1331469" y="1635505"/>
            <a:ext cx="1271586" cy="1271418"/>
          </a:xfrm>
          <a:prstGeom prst="ellipse">
            <a:avLst/>
          </a:prstGeom>
          <a:blipFill rotWithShape="1">
            <a:blip r:embed="rId5"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4" name="Google Shape;404;p58"/>
          <p:cNvSpPr/>
          <p:nvPr/>
        </p:nvSpPr>
        <p:spPr>
          <a:xfrm>
            <a:off x="467544" y="1419622"/>
            <a:ext cx="720174" cy="720080"/>
          </a:xfrm>
          <a:prstGeom prst="ellipse">
            <a:avLst/>
          </a:prstGeom>
          <a:blipFill rotWithShape="1">
            <a:blip r:embed="rId3"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5" name="Google Shape;405;p58"/>
          <p:cNvSpPr/>
          <p:nvPr/>
        </p:nvSpPr>
        <p:spPr>
          <a:xfrm>
            <a:off x="4524721" y="2380452"/>
            <a:ext cx="1271586" cy="1271418"/>
          </a:xfrm>
          <a:prstGeom prst="ellipse">
            <a:avLst/>
          </a:prstGeom>
          <a:blipFill rotWithShape="1">
            <a:blip r:embed="rId5"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6" name="Google Shape;406;p58"/>
          <p:cNvSpPr/>
          <p:nvPr/>
        </p:nvSpPr>
        <p:spPr>
          <a:xfrm>
            <a:off x="755576" y="2931790"/>
            <a:ext cx="720174" cy="720080"/>
          </a:xfrm>
          <a:prstGeom prst="ellipse">
            <a:avLst/>
          </a:prstGeom>
          <a:blipFill rotWithShape="1">
            <a:blip r:embed="rId3"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7" name="Google Shape;407;p58"/>
          <p:cNvSpPr/>
          <p:nvPr/>
        </p:nvSpPr>
        <p:spPr>
          <a:xfrm>
            <a:off x="2123728" y="3435846"/>
            <a:ext cx="720174" cy="720080"/>
          </a:xfrm>
          <a:prstGeom prst="ellipse">
            <a:avLst/>
          </a:prstGeom>
          <a:blipFill rotWithShape="1">
            <a:blip r:embed="rId3"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8" name="Google Shape;408;p58"/>
          <p:cNvSpPr/>
          <p:nvPr/>
        </p:nvSpPr>
        <p:spPr>
          <a:xfrm>
            <a:off x="3707904" y="3651870"/>
            <a:ext cx="720174" cy="720080"/>
          </a:xfrm>
          <a:prstGeom prst="ellipse">
            <a:avLst/>
          </a:prstGeom>
          <a:blipFill rotWithShape="1">
            <a:blip r:embed="rId3"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9" name="Google Shape;409;p58"/>
          <p:cNvSpPr/>
          <p:nvPr/>
        </p:nvSpPr>
        <p:spPr>
          <a:xfrm>
            <a:off x="5868144" y="2211710"/>
            <a:ext cx="720174" cy="720080"/>
          </a:xfrm>
          <a:prstGeom prst="ellipse">
            <a:avLst/>
          </a:prstGeom>
          <a:blipFill rotWithShape="1">
            <a:blip r:embed="rId3"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10" name="Google Shape;410;p58"/>
          <p:cNvSpPr/>
          <p:nvPr/>
        </p:nvSpPr>
        <p:spPr>
          <a:xfrm>
            <a:off x="4716016" y="1347614"/>
            <a:ext cx="720174" cy="720080"/>
          </a:xfrm>
          <a:prstGeom prst="ellipse">
            <a:avLst/>
          </a:prstGeom>
          <a:blipFill rotWithShape="1">
            <a:blip r:embed="rId3"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11" name="Google Shape;411;p58"/>
          <p:cNvSpPr txBox="1">
            <a:spLocks noGrp="1"/>
          </p:cNvSpPr>
          <p:nvPr>
            <p:ph type="body" idx="1"/>
          </p:nvPr>
        </p:nvSpPr>
        <p:spPr>
          <a:xfrm>
            <a:off x="2771800" y="1710340"/>
            <a:ext cx="1656183" cy="1656184"/>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2300"/>
              <a:buFont typeface="Arial"/>
              <a:buNone/>
              <a:defRPr sz="2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2" name="Google Shape;412;p58"/>
          <p:cNvSpPr txBox="1">
            <a:spLocks noGrp="1"/>
          </p:cNvSpPr>
          <p:nvPr>
            <p:ph type="body" idx="2"/>
          </p:nvPr>
        </p:nvSpPr>
        <p:spPr>
          <a:xfrm>
            <a:off x="4618488" y="2602007"/>
            <a:ext cx="1080120" cy="810090"/>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3" name="Google Shape;413;p58"/>
          <p:cNvSpPr txBox="1">
            <a:spLocks noGrp="1"/>
          </p:cNvSpPr>
          <p:nvPr>
            <p:ph type="body" idx="3"/>
          </p:nvPr>
        </p:nvSpPr>
        <p:spPr>
          <a:xfrm>
            <a:off x="1424203" y="1860048"/>
            <a:ext cx="1053117" cy="810090"/>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4" name="Google Shape;414;p58"/>
          <p:cNvSpPr txBox="1">
            <a:spLocks noGrp="1"/>
          </p:cNvSpPr>
          <p:nvPr>
            <p:ph type="body" idx="4"/>
          </p:nvPr>
        </p:nvSpPr>
        <p:spPr>
          <a:xfrm>
            <a:off x="486181" y="1456661"/>
            <a:ext cx="701443" cy="685727"/>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300"/>
              <a:buFont typeface="Arial"/>
              <a:buNone/>
              <a:defRPr sz="1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5" name="Google Shape;415;p58"/>
          <p:cNvSpPr txBox="1">
            <a:spLocks noGrp="1"/>
          </p:cNvSpPr>
          <p:nvPr>
            <p:ph type="body" idx="5"/>
          </p:nvPr>
        </p:nvSpPr>
        <p:spPr>
          <a:xfrm>
            <a:off x="756211" y="2934476"/>
            <a:ext cx="719445" cy="723503"/>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300"/>
              <a:buFont typeface="Arial"/>
              <a:buNone/>
              <a:defRPr sz="1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6" name="Google Shape;416;p58"/>
          <p:cNvSpPr txBox="1">
            <a:spLocks noGrp="1"/>
          </p:cNvSpPr>
          <p:nvPr>
            <p:ph type="body" idx="6"/>
          </p:nvPr>
        </p:nvSpPr>
        <p:spPr>
          <a:xfrm>
            <a:off x="2123728" y="3438533"/>
            <a:ext cx="732017" cy="700088"/>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300"/>
              <a:buFont typeface="Arial"/>
              <a:buNone/>
              <a:defRPr sz="1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7" name="Google Shape;417;p58"/>
          <p:cNvSpPr txBox="1">
            <a:spLocks noGrp="1"/>
          </p:cNvSpPr>
          <p:nvPr>
            <p:ph type="body" idx="7"/>
          </p:nvPr>
        </p:nvSpPr>
        <p:spPr>
          <a:xfrm>
            <a:off x="3707904" y="3651870"/>
            <a:ext cx="720080" cy="720080"/>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300"/>
              <a:buFont typeface="Arial"/>
              <a:buNone/>
              <a:defRPr sz="1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8" name="Google Shape;418;p58"/>
          <p:cNvSpPr txBox="1">
            <a:spLocks noGrp="1"/>
          </p:cNvSpPr>
          <p:nvPr>
            <p:ph type="body" idx="8"/>
          </p:nvPr>
        </p:nvSpPr>
        <p:spPr>
          <a:xfrm>
            <a:off x="5436097" y="3795886"/>
            <a:ext cx="729580" cy="720080"/>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300"/>
              <a:buFont typeface="Arial"/>
              <a:buNone/>
              <a:defRPr sz="1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9" name="Google Shape;419;p58"/>
          <p:cNvSpPr txBox="1">
            <a:spLocks noGrp="1"/>
          </p:cNvSpPr>
          <p:nvPr>
            <p:ph type="body" idx="9"/>
          </p:nvPr>
        </p:nvSpPr>
        <p:spPr>
          <a:xfrm>
            <a:off x="5868145" y="2230801"/>
            <a:ext cx="729580" cy="703675"/>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300"/>
              <a:buFont typeface="Arial"/>
              <a:buNone/>
              <a:defRPr sz="1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20" name="Google Shape;420;p58"/>
          <p:cNvSpPr txBox="1">
            <a:spLocks noGrp="1"/>
          </p:cNvSpPr>
          <p:nvPr>
            <p:ph type="body" idx="13"/>
          </p:nvPr>
        </p:nvSpPr>
        <p:spPr>
          <a:xfrm>
            <a:off x="4716016" y="1347614"/>
            <a:ext cx="720579" cy="722766"/>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300"/>
              <a:buFont typeface="Arial"/>
              <a:buNone/>
              <a:defRPr sz="1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21" name="Google Shape;421;p58"/>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2" name="Google Shape;422;p58"/>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58"/>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58"/>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
        <p:nvSpPr>
          <p:cNvPr id="425" name="Google Shape;425;p58"/>
          <p:cNvSpPr txBox="1">
            <a:spLocks noGrp="1"/>
          </p:cNvSpPr>
          <p:nvPr>
            <p:ph type="body" idx="14"/>
          </p:nvPr>
        </p:nvSpPr>
        <p:spPr>
          <a:xfrm>
            <a:off x="7020272" y="1995686"/>
            <a:ext cx="1800200" cy="5040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26" name="Google Shape;426;p58"/>
          <p:cNvSpPr txBox="1">
            <a:spLocks noGrp="1"/>
          </p:cNvSpPr>
          <p:nvPr>
            <p:ph type="body" idx="15"/>
          </p:nvPr>
        </p:nvSpPr>
        <p:spPr>
          <a:xfrm>
            <a:off x="7020272" y="1779662"/>
            <a:ext cx="1800200"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27" name="Google Shape;427;p58"/>
          <p:cNvSpPr txBox="1">
            <a:spLocks noGrp="1"/>
          </p:cNvSpPr>
          <p:nvPr>
            <p:ph type="body" idx="16"/>
          </p:nvPr>
        </p:nvSpPr>
        <p:spPr>
          <a:xfrm>
            <a:off x="7020272" y="2859782"/>
            <a:ext cx="1800200" cy="5040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28" name="Google Shape;428;p58"/>
          <p:cNvSpPr txBox="1">
            <a:spLocks noGrp="1"/>
          </p:cNvSpPr>
          <p:nvPr>
            <p:ph type="body" idx="17"/>
          </p:nvPr>
        </p:nvSpPr>
        <p:spPr>
          <a:xfrm>
            <a:off x="7020272" y="2643758"/>
            <a:ext cx="1800200"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29" name="Google Shape;429;p58"/>
          <p:cNvSpPr txBox="1">
            <a:spLocks noGrp="1"/>
          </p:cNvSpPr>
          <p:nvPr>
            <p:ph type="body" idx="18"/>
          </p:nvPr>
        </p:nvSpPr>
        <p:spPr>
          <a:xfrm>
            <a:off x="7020272" y="3723878"/>
            <a:ext cx="1800200" cy="5040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30" name="Google Shape;430;p58"/>
          <p:cNvSpPr txBox="1">
            <a:spLocks noGrp="1"/>
          </p:cNvSpPr>
          <p:nvPr>
            <p:ph type="body" idx="19"/>
          </p:nvPr>
        </p:nvSpPr>
        <p:spPr>
          <a:xfrm>
            <a:off x="7020272" y="3507854"/>
            <a:ext cx="1800200"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1_Title and Blank">
  <p:cSld name="1_Title and Blank">
    <p:spTree>
      <p:nvGrpSpPr>
        <p:cNvPr id="1" name="Shape 431"/>
        <p:cNvGrpSpPr/>
        <p:nvPr/>
      </p:nvGrpSpPr>
      <p:grpSpPr>
        <a:xfrm>
          <a:off x="0" y="0"/>
          <a:ext cx="0" cy="0"/>
          <a:chOff x="0" y="0"/>
          <a:chExt cx="0" cy="0"/>
        </a:xfrm>
      </p:grpSpPr>
      <p:sp>
        <p:nvSpPr>
          <p:cNvPr id="432" name="Google Shape;432;p59"/>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grpSp>
        <p:nvGrpSpPr>
          <p:cNvPr id="433" name="Google Shape;433;p59"/>
          <p:cNvGrpSpPr/>
          <p:nvPr/>
        </p:nvGrpSpPr>
        <p:grpSpPr>
          <a:xfrm>
            <a:off x="174422" y="1148052"/>
            <a:ext cx="6101521" cy="3800980"/>
            <a:chOff x="215" y="537"/>
            <a:chExt cx="5994" cy="3734"/>
          </a:xfrm>
        </p:grpSpPr>
        <p:sp>
          <p:nvSpPr>
            <p:cNvPr id="434" name="Google Shape;434;p59"/>
            <p:cNvSpPr/>
            <p:nvPr/>
          </p:nvSpPr>
          <p:spPr>
            <a:xfrm>
              <a:off x="215" y="1359"/>
              <a:ext cx="2380" cy="2912"/>
            </a:xfrm>
            <a:custGeom>
              <a:avLst/>
              <a:gdLst/>
              <a:ahLst/>
              <a:cxnLst/>
              <a:rect l="l" t="t" r="r" b="b"/>
              <a:pathLst>
                <a:path w="10501" h="12844" extrusionOk="0">
                  <a:moveTo>
                    <a:pt x="10375" y="8437"/>
                  </a:moveTo>
                  <a:lnTo>
                    <a:pt x="10375" y="8437"/>
                  </a:lnTo>
                  <a:cubicBezTo>
                    <a:pt x="10344" y="8437"/>
                    <a:pt x="10281" y="8374"/>
                    <a:pt x="10218" y="8343"/>
                  </a:cubicBezTo>
                  <a:cubicBezTo>
                    <a:pt x="10187" y="8312"/>
                    <a:pt x="10094" y="8280"/>
                    <a:pt x="10000" y="8280"/>
                  </a:cubicBezTo>
                  <a:cubicBezTo>
                    <a:pt x="9906" y="8280"/>
                    <a:pt x="9781" y="8249"/>
                    <a:pt x="9750" y="8218"/>
                  </a:cubicBezTo>
                  <a:cubicBezTo>
                    <a:pt x="9719" y="8187"/>
                    <a:pt x="9656" y="8124"/>
                    <a:pt x="9594" y="8093"/>
                  </a:cubicBezTo>
                  <a:cubicBezTo>
                    <a:pt x="9531" y="8062"/>
                    <a:pt x="9469" y="7968"/>
                    <a:pt x="9406" y="7905"/>
                  </a:cubicBezTo>
                  <a:cubicBezTo>
                    <a:pt x="9375" y="7874"/>
                    <a:pt x="9281" y="7780"/>
                    <a:pt x="9219" y="7718"/>
                  </a:cubicBezTo>
                  <a:cubicBezTo>
                    <a:pt x="9187" y="7655"/>
                    <a:pt x="9094" y="7624"/>
                    <a:pt x="9031" y="7624"/>
                  </a:cubicBezTo>
                  <a:cubicBezTo>
                    <a:pt x="8937" y="7655"/>
                    <a:pt x="8844" y="7593"/>
                    <a:pt x="8812" y="7530"/>
                  </a:cubicBezTo>
                  <a:cubicBezTo>
                    <a:pt x="8750" y="7437"/>
                    <a:pt x="8656" y="7343"/>
                    <a:pt x="8594" y="7312"/>
                  </a:cubicBezTo>
                  <a:cubicBezTo>
                    <a:pt x="8531" y="7249"/>
                    <a:pt x="8406" y="7218"/>
                    <a:pt x="8344" y="7218"/>
                  </a:cubicBezTo>
                  <a:cubicBezTo>
                    <a:pt x="8281" y="7218"/>
                    <a:pt x="8187" y="7218"/>
                    <a:pt x="8125" y="7218"/>
                  </a:cubicBezTo>
                  <a:cubicBezTo>
                    <a:pt x="8062" y="7218"/>
                    <a:pt x="7969" y="7218"/>
                    <a:pt x="7875" y="7218"/>
                  </a:cubicBezTo>
                  <a:cubicBezTo>
                    <a:pt x="7812" y="7249"/>
                    <a:pt x="7719" y="7280"/>
                    <a:pt x="7687" y="7280"/>
                  </a:cubicBezTo>
                  <a:cubicBezTo>
                    <a:pt x="7656" y="7312"/>
                    <a:pt x="7594" y="7343"/>
                    <a:pt x="7531" y="7343"/>
                  </a:cubicBezTo>
                  <a:cubicBezTo>
                    <a:pt x="7500" y="7374"/>
                    <a:pt x="7375" y="7374"/>
                    <a:pt x="7281" y="7374"/>
                  </a:cubicBezTo>
                  <a:cubicBezTo>
                    <a:pt x="7156" y="7374"/>
                    <a:pt x="7094" y="7312"/>
                    <a:pt x="7094" y="7249"/>
                  </a:cubicBezTo>
                  <a:cubicBezTo>
                    <a:pt x="7094" y="7155"/>
                    <a:pt x="7094" y="7062"/>
                    <a:pt x="7062" y="7030"/>
                  </a:cubicBezTo>
                  <a:cubicBezTo>
                    <a:pt x="7062" y="6968"/>
                    <a:pt x="6969" y="6937"/>
                    <a:pt x="6875" y="6905"/>
                  </a:cubicBezTo>
                  <a:cubicBezTo>
                    <a:pt x="6750" y="6905"/>
                    <a:pt x="6656" y="6843"/>
                    <a:pt x="6656" y="6812"/>
                  </a:cubicBezTo>
                  <a:cubicBezTo>
                    <a:pt x="6656" y="6780"/>
                    <a:pt x="6687" y="6749"/>
                    <a:pt x="6719" y="6749"/>
                  </a:cubicBezTo>
                  <a:cubicBezTo>
                    <a:pt x="6719" y="6749"/>
                    <a:pt x="6750" y="6718"/>
                    <a:pt x="6750" y="6687"/>
                  </a:cubicBezTo>
                  <a:cubicBezTo>
                    <a:pt x="6781" y="6687"/>
                    <a:pt x="6781" y="6624"/>
                    <a:pt x="6781" y="6593"/>
                  </a:cubicBezTo>
                  <a:cubicBezTo>
                    <a:pt x="6781" y="6562"/>
                    <a:pt x="6812" y="6530"/>
                    <a:pt x="6812" y="6499"/>
                  </a:cubicBezTo>
                  <a:cubicBezTo>
                    <a:pt x="6812" y="6468"/>
                    <a:pt x="6781" y="6468"/>
                    <a:pt x="6750" y="6468"/>
                  </a:cubicBezTo>
                  <a:cubicBezTo>
                    <a:pt x="6719" y="6468"/>
                    <a:pt x="6625" y="6468"/>
                    <a:pt x="6562" y="6468"/>
                  </a:cubicBezTo>
                  <a:cubicBezTo>
                    <a:pt x="6500" y="6499"/>
                    <a:pt x="6469" y="6530"/>
                    <a:pt x="6469" y="6593"/>
                  </a:cubicBezTo>
                  <a:cubicBezTo>
                    <a:pt x="6469" y="6624"/>
                    <a:pt x="6437" y="6655"/>
                    <a:pt x="6406" y="6687"/>
                  </a:cubicBezTo>
                  <a:cubicBezTo>
                    <a:pt x="6344" y="6718"/>
                    <a:pt x="6281" y="6718"/>
                    <a:pt x="6250" y="6687"/>
                  </a:cubicBezTo>
                  <a:cubicBezTo>
                    <a:pt x="6219" y="6655"/>
                    <a:pt x="6156" y="6593"/>
                    <a:pt x="6094" y="6562"/>
                  </a:cubicBezTo>
                  <a:cubicBezTo>
                    <a:pt x="6062" y="6499"/>
                    <a:pt x="6031" y="6343"/>
                    <a:pt x="6031" y="6218"/>
                  </a:cubicBezTo>
                  <a:cubicBezTo>
                    <a:pt x="6031" y="6093"/>
                    <a:pt x="6094" y="5968"/>
                    <a:pt x="6156" y="5937"/>
                  </a:cubicBezTo>
                  <a:cubicBezTo>
                    <a:pt x="6219" y="5905"/>
                    <a:pt x="6375" y="5843"/>
                    <a:pt x="6500" y="5843"/>
                  </a:cubicBezTo>
                  <a:cubicBezTo>
                    <a:pt x="6625" y="5812"/>
                    <a:pt x="6781" y="5812"/>
                    <a:pt x="6812" y="5843"/>
                  </a:cubicBezTo>
                  <a:cubicBezTo>
                    <a:pt x="6875" y="5843"/>
                    <a:pt x="6937" y="5874"/>
                    <a:pt x="6969" y="5905"/>
                  </a:cubicBezTo>
                  <a:cubicBezTo>
                    <a:pt x="7000" y="5905"/>
                    <a:pt x="7062" y="5968"/>
                    <a:pt x="7062" y="6030"/>
                  </a:cubicBezTo>
                  <a:cubicBezTo>
                    <a:pt x="7094" y="6093"/>
                    <a:pt x="7125" y="6187"/>
                    <a:pt x="7156" y="6187"/>
                  </a:cubicBezTo>
                  <a:cubicBezTo>
                    <a:pt x="7187" y="6218"/>
                    <a:pt x="7250" y="6218"/>
                    <a:pt x="7250" y="6155"/>
                  </a:cubicBezTo>
                  <a:cubicBezTo>
                    <a:pt x="7250" y="6124"/>
                    <a:pt x="7219" y="5999"/>
                    <a:pt x="7219" y="5937"/>
                  </a:cubicBezTo>
                  <a:cubicBezTo>
                    <a:pt x="7187" y="5843"/>
                    <a:pt x="7250" y="5687"/>
                    <a:pt x="7344" y="5593"/>
                  </a:cubicBezTo>
                  <a:cubicBezTo>
                    <a:pt x="7469" y="5468"/>
                    <a:pt x="7531" y="5343"/>
                    <a:pt x="7562" y="5280"/>
                  </a:cubicBezTo>
                  <a:cubicBezTo>
                    <a:pt x="7562" y="5218"/>
                    <a:pt x="7625" y="5124"/>
                    <a:pt x="7687" y="5030"/>
                  </a:cubicBezTo>
                  <a:cubicBezTo>
                    <a:pt x="7750" y="4968"/>
                    <a:pt x="7844" y="4874"/>
                    <a:pt x="7906" y="4874"/>
                  </a:cubicBezTo>
                  <a:cubicBezTo>
                    <a:pt x="7969" y="4843"/>
                    <a:pt x="8000" y="4812"/>
                    <a:pt x="7969" y="4780"/>
                  </a:cubicBezTo>
                  <a:cubicBezTo>
                    <a:pt x="7937" y="4780"/>
                    <a:pt x="7969" y="4718"/>
                    <a:pt x="8031" y="4624"/>
                  </a:cubicBezTo>
                  <a:cubicBezTo>
                    <a:pt x="8094" y="4531"/>
                    <a:pt x="8156" y="4500"/>
                    <a:pt x="8156" y="4531"/>
                  </a:cubicBezTo>
                  <a:cubicBezTo>
                    <a:pt x="8187" y="4563"/>
                    <a:pt x="8250" y="4563"/>
                    <a:pt x="8281" y="4563"/>
                  </a:cubicBezTo>
                  <a:cubicBezTo>
                    <a:pt x="8344" y="4563"/>
                    <a:pt x="8406" y="4563"/>
                    <a:pt x="8437" y="4531"/>
                  </a:cubicBezTo>
                  <a:cubicBezTo>
                    <a:pt x="8500" y="4531"/>
                    <a:pt x="8562" y="4469"/>
                    <a:pt x="8625" y="4438"/>
                  </a:cubicBezTo>
                  <a:cubicBezTo>
                    <a:pt x="8656" y="4406"/>
                    <a:pt x="8687" y="4375"/>
                    <a:pt x="8687" y="4313"/>
                  </a:cubicBezTo>
                  <a:cubicBezTo>
                    <a:pt x="8656" y="4281"/>
                    <a:pt x="8594" y="4281"/>
                    <a:pt x="8531" y="4281"/>
                  </a:cubicBezTo>
                  <a:cubicBezTo>
                    <a:pt x="8469" y="4281"/>
                    <a:pt x="8375" y="4250"/>
                    <a:pt x="8375" y="4219"/>
                  </a:cubicBezTo>
                  <a:cubicBezTo>
                    <a:pt x="8375" y="4219"/>
                    <a:pt x="8312" y="4188"/>
                    <a:pt x="8281" y="4156"/>
                  </a:cubicBezTo>
                  <a:cubicBezTo>
                    <a:pt x="8250" y="4156"/>
                    <a:pt x="8219" y="4094"/>
                    <a:pt x="8219" y="4063"/>
                  </a:cubicBezTo>
                  <a:cubicBezTo>
                    <a:pt x="8219" y="4031"/>
                    <a:pt x="8312" y="3969"/>
                    <a:pt x="8406" y="3938"/>
                  </a:cubicBezTo>
                  <a:cubicBezTo>
                    <a:pt x="8500" y="3906"/>
                    <a:pt x="8594" y="3906"/>
                    <a:pt x="8625" y="3906"/>
                  </a:cubicBezTo>
                  <a:cubicBezTo>
                    <a:pt x="8687" y="3906"/>
                    <a:pt x="8750" y="3906"/>
                    <a:pt x="8781" y="3875"/>
                  </a:cubicBezTo>
                  <a:cubicBezTo>
                    <a:pt x="8844" y="3844"/>
                    <a:pt x="8844" y="3875"/>
                    <a:pt x="8844" y="3906"/>
                  </a:cubicBezTo>
                  <a:cubicBezTo>
                    <a:pt x="8812" y="3938"/>
                    <a:pt x="8781" y="4000"/>
                    <a:pt x="8781" y="4063"/>
                  </a:cubicBezTo>
                  <a:cubicBezTo>
                    <a:pt x="8781" y="4094"/>
                    <a:pt x="8781" y="4156"/>
                    <a:pt x="8812" y="4156"/>
                  </a:cubicBezTo>
                  <a:cubicBezTo>
                    <a:pt x="8844" y="4188"/>
                    <a:pt x="8875" y="4219"/>
                    <a:pt x="8906" y="4250"/>
                  </a:cubicBezTo>
                  <a:cubicBezTo>
                    <a:pt x="8906" y="4281"/>
                    <a:pt x="8969" y="4313"/>
                    <a:pt x="9031" y="4313"/>
                  </a:cubicBezTo>
                  <a:cubicBezTo>
                    <a:pt x="9094" y="4313"/>
                    <a:pt x="9156" y="4281"/>
                    <a:pt x="9156" y="4219"/>
                  </a:cubicBezTo>
                  <a:cubicBezTo>
                    <a:pt x="9156" y="4188"/>
                    <a:pt x="9125" y="4125"/>
                    <a:pt x="9094" y="4063"/>
                  </a:cubicBezTo>
                  <a:cubicBezTo>
                    <a:pt x="9062" y="4031"/>
                    <a:pt x="9000" y="3969"/>
                    <a:pt x="8969" y="3938"/>
                  </a:cubicBezTo>
                  <a:cubicBezTo>
                    <a:pt x="8937" y="3875"/>
                    <a:pt x="8937" y="3813"/>
                    <a:pt x="8969" y="3781"/>
                  </a:cubicBezTo>
                  <a:cubicBezTo>
                    <a:pt x="8969" y="3719"/>
                    <a:pt x="8969" y="3656"/>
                    <a:pt x="8937" y="3594"/>
                  </a:cubicBezTo>
                  <a:cubicBezTo>
                    <a:pt x="8906" y="3563"/>
                    <a:pt x="8875" y="3469"/>
                    <a:pt x="8844" y="3469"/>
                  </a:cubicBezTo>
                  <a:cubicBezTo>
                    <a:pt x="8844" y="3438"/>
                    <a:pt x="8781" y="3375"/>
                    <a:pt x="8719" y="3313"/>
                  </a:cubicBezTo>
                  <a:cubicBezTo>
                    <a:pt x="8656" y="3250"/>
                    <a:pt x="8594" y="3156"/>
                    <a:pt x="8562" y="3063"/>
                  </a:cubicBezTo>
                  <a:cubicBezTo>
                    <a:pt x="8531" y="3000"/>
                    <a:pt x="8469" y="2844"/>
                    <a:pt x="8437" y="2750"/>
                  </a:cubicBezTo>
                  <a:cubicBezTo>
                    <a:pt x="8406" y="2656"/>
                    <a:pt x="8344" y="2625"/>
                    <a:pt x="8344" y="2719"/>
                  </a:cubicBezTo>
                  <a:cubicBezTo>
                    <a:pt x="8312" y="2781"/>
                    <a:pt x="8281" y="2906"/>
                    <a:pt x="8219" y="2938"/>
                  </a:cubicBezTo>
                  <a:cubicBezTo>
                    <a:pt x="8187" y="2969"/>
                    <a:pt x="8125" y="2969"/>
                    <a:pt x="8094" y="2969"/>
                  </a:cubicBezTo>
                  <a:cubicBezTo>
                    <a:pt x="8062" y="2938"/>
                    <a:pt x="8031" y="2844"/>
                    <a:pt x="8031" y="2750"/>
                  </a:cubicBezTo>
                  <a:cubicBezTo>
                    <a:pt x="8000" y="2656"/>
                    <a:pt x="7969" y="2563"/>
                    <a:pt x="7937" y="2531"/>
                  </a:cubicBezTo>
                  <a:cubicBezTo>
                    <a:pt x="7906" y="2500"/>
                    <a:pt x="7875" y="2438"/>
                    <a:pt x="7875" y="2438"/>
                  </a:cubicBezTo>
                  <a:cubicBezTo>
                    <a:pt x="7875" y="2438"/>
                    <a:pt x="7875" y="2438"/>
                    <a:pt x="7781" y="2406"/>
                  </a:cubicBezTo>
                  <a:cubicBezTo>
                    <a:pt x="7687" y="2375"/>
                    <a:pt x="7656" y="2375"/>
                    <a:pt x="7656" y="2375"/>
                  </a:cubicBezTo>
                  <a:cubicBezTo>
                    <a:pt x="7500" y="2375"/>
                    <a:pt x="7375" y="2406"/>
                    <a:pt x="7375" y="2500"/>
                  </a:cubicBezTo>
                  <a:cubicBezTo>
                    <a:pt x="7375" y="2563"/>
                    <a:pt x="7406" y="2656"/>
                    <a:pt x="7406" y="2688"/>
                  </a:cubicBezTo>
                  <a:cubicBezTo>
                    <a:pt x="7437" y="2719"/>
                    <a:pt x="7437" y="2781"/>
                    <a:pt x="7406" y="2813"/>
                  </a:cubicBezTo>
                  <a:cubicBezTo>
                    <a:pt x="7375" y="2844"/>
                    <a:pt x="7406" y="2906"/>
                    <a:pt x="7437" y="2938"/>
                  </a:cubicBezTo>
                  <a:cubicBezTo>
                    <a:pt x="7500" y="2969"/>
                    <a:pt x="7531" y="3063"/>
                    <a:pt x="7500" y="3094"/>
                  </a:cubicBezTo>
                  <a:cubicBezTo>
                    <a:pt x="7469" y="3156"/>
                    <a:pt x="7437" y="3250"/>
                    <a:pt x="7375" y="3313"/>
                  </a:cubicBezTo>
                  <a:cubicBezTo>
                    <a:pt x="7312" y="3375"/>
                    <a:pt x="7281" y="3469"/>
                    <a:pt x="7312" y="3531"/>
                  </a:cubicBezTo>
                  <a:cubicBezTo>
                    <a:pt x="7344" y="3594"/>
                    <a:pt x="7344" y="3688"/>
                    <a:pt x="7344" y="3719"/>
                  </a:cubicBezTo>
                  <a:cubicBezTo>
                    <a:pt x="7344" y="3781"/>
                    <a:pt x="7312" y="3813"/>
                    <a:pt x="7281" y="3813"/>
                  </a:cubicBezTo>
                  <a:cubicBezTo>
                    <a:pt x="7281" y="3813"/>
                    <a:pt x="7219" y="3813"/>
                    <a:pt x="7187" y="3781"/>
                  </a:cubicBezTo>
                  <a:cubicBezTo>
                    <a:pt x="7156" y="3781"/>
                    <a:pt x="7094" y="3688"/>
                    <a:pt x="7094" y="3563"/>
                  </a:cubicBezTo>
                  <a:cubicBezTo>
                    <a:pt x="7094" y="3438"/>
                    <a:pt x="7031" y="3344"/>
                    <a:pt x="6969" y="3344"/>
                  </a:cubicBezTo>
                  <a:cubicBezTo>
                    <a:pt x="6906" y="3344"/>
                    <a:pt x="6844" y="3313"/>
                    <a:pt x="6781" y="3281"/>
                  </a:cubicBezTo>
                  <a:cubicBezTo>
                    <a:pt x="6719" y="3250"/>
                    <a:pt x="6656" y="3188"/>
                    <a:pt x="6594" y="3156"/>
                  </a:cubicBezTo>
                  <a:cubicBezTo>
                    <a:pt x="6562" y="3125"/>
                    <a:pt x="6500" y="3094"/>
                    <a:pt x="6469" y="3125"/>
                  </a:cubicBezTo>
                  <a:cubicBezTo>
                    <a:pt x="6437" y="3125"/>
                    <a:pt x="6375" y="3094"/>
                    <a:pt x="6375" y="3031"/>
                  </a:cubicBezTo>
                  <a:cubicBezTo>
                    <a:pt x="6344" y="3000"/>
                    <a:pt x="6344" y="2969"/>
                    <a:pt x="6312" y="2969"/>
                  </a:cubicBezTo>
                  <a:cubicBezTo>
                    <a:pt x="6281" y="2969"/>
                    <a:pt x="6250" y="2906"/>
                    <a:pt x="6250" y="2875"/>
                  </a:cubicBezTo>
                  <a:cubicBezTo>
                    <a:pt x="6219" y="2813"/>
                    <a:pt x="6250" y="2719"/>
                    <a:pt x="6281" y="2625"/>
                  </a:cubicBezTo>
                  <a:cubicBezTo>
                    <a:pt x="6312" y="2531"/>
                    <a:pt x="6344" y="2438"/>
                    <a:pt x="6375" y="2375"/>
                  </a:cubicBezTo>
                  <a:cubicBezTo>
                    <a:pt x="6375" y="2344"/>
                    <a:pt x="6437" y="2281"/>
                    <a:pt x="6500" y="2250"/>
                  </a:cubicBezTo>
                  <a:cubicBezTo>
                    <a:pt x="6531" y="2188"/>
                    <a:pt x="6625" y="2125"/>
                    <a:pt x="6656" y="2094"/>
                  </a:cubicBezTo>
                  <a:cubicBezTo>
                    <a:pt x="6687" y="2031"/>
                    <a:pt x="6719" y="1969"/>
                    <a:pt x="6719" y="1969"/>
                  </a:cubicBezTo>
                  <a:cubicBezTo>
                    <a:pt x="6719" y="1938"/>
                    <a:pt x="6750" y="1938"/>
                    <a:pt x="6750" y="2000"/>
                  </a:cubicBezTo>
                  <a:cubicBezTo>
                    <a:pt x="6781" y="2063"/>
                    <a:pt x="6812" y="2125"/>
                    <a:pt x="6812" y="2156"/>
                  </a:cubicBezTo>
                  <a:cubicBezTo>
                    <a:pt x="6812" y="2219"/>
                    <a:pt x="6875" y="2219"/>
                    <a:pt x="6937" y="2188"/>
                  </a:cubicBezTo>
                  <a:cubicBezTo>
                    <a:pt x="7000" y="2156"/>
                    <a:pt x="7062" y="2156"/>
                    <a:pt x="7125" y="2156"/>
                  </a:cubicBezTo>
                  <a:cubicBezTo>
                    <a:pt x="7156" y="2156"/>
                    <a:pt x="7156" y="2125"/>
                    <a:pt x="7062" y="2063"/>
                  </a:cubicBezTo>
                  <a:cubicBezTo>
                    <a:pt x="7000" y="2000"/>
                    <a:pt x="6937" y="1906"/>
                    <a:pt x="6906" y="1875"/>
                  </a:cubicBezTo>
                  <a:cubicBezTo>
                    <a:pt x="6906" y="1813"/>
                    <a:pt x="6937" y="1781"/>
                    <a:pt x="6969" y="1781"/>
                  </a:cubicBezTo>
                  <a:cubicBezTo>
                    <a:pt x="7000" y="1781"/>
                    <a:pt x="7031" y="1750"/>
                    <a:pt x="7062" y="1688"/>
                  </a:cubicBezTo>
                  <a:cubicBezTo>
                    <a:pt x="7094" y="1625"/>
                    <a:pt x="7125" y="1531"/>
                    <a:pt x="7125" y="1469"/>
                  </a:cubicBezTo>
                  <a:cubicBezTo>
                    <a:pt x="7125" y="1438"/>
                    <a:pt x="7094" y="1313"/>
                    <a:pt x="7094" y="1250"/>
                  </a:cubicBezTo>
                  <a:cubicBezTo>
                    <a:pt x="7062" y="1188"/>
                    <a:pt x="7000" y="1125"/>
                    <a:pt x="6969" y="1094"/>
                  </a:cubicBezTo>
                  <a:cubicBezTo>
                    <a:pt x="6906" y="1094"/>
                    <a:pt x="6844" y="1125"/>
                    <a:pt x="6812" y="1219"/>
                  </a:cubicBezTo>
                  <a:cubicBezTo>
                    <a:pt x="6812" y="1281"/>
                    <a:pt x="6781" y="1406"/>
                    <a:pt x="6750" y="1438"/>
                  </a:cubicBezTo>
                  <a:cubicBezTo>
                    <a:pt x="6750" y="1469"/>
                    <a:pt x="6687" y="1438"/>
                    <a:pt x="6656" y="1375"/>
                  </a:cubicBezTo>
                  <a:cubicBezTo>
                    <a:pt x="6625" y="1313"/>
                    <a:pt x="6594" y="1281"/>
                    <a:pt x="6562" y="1313"/>
                  </a:cubicBezTo>
                  <a:cubicBezTo>
                    <a:pt x="6562" y="1313"/>
                    <a:pt x="6531" y="1344"/>
                    <a:pt x="6500" y="1375"/>
                  </a:cubicBezTo>
                  <a:cubicBezTo>
                    <a:pt x="6500" y="1406"/>
                    <a:pt x="6500" y="1375"/>
                    <a:pt x="6469" y="1313"/>
                  </a:cubicBezTo>
                  <a:cubicBezTo>
                    <a:pt x="6469" y="1219"/>
                    <a:pt x="6437" y="1156"/>
                    <a:pt x="6437" y="1156"/>
                  </a:cubicBezTo>
                  <a:cubicBezTo>
                    <a:pt x="6406" y="1125"/>
                    <a:pt x="6406" y="1094"/>
                    <a:pt x="6406" y="1094"/>
                  </a:cubicBezTo>
                  <a:cubicBezTo>
                    <a:pt x="6406" y="1063"/>
                    <a:pt x="6406" y="1000"/>
                    <a:pt x="6375" y="969"/>
                  </a:cubicBezTo>
                  <a:cubicBezTo>
                    <a:pt x="6312" y="906"/>
                    <a:pt x="6281" y="813"/>
                    <a:pt x="6250" y="750"/>
                  </a:cubicBezTo>
                  <a:cubicBezTo>
                    <a:pt x="6219" y="688"/>
                    <a:pt x="6156" y="656"/>
                    <a:pt x="6125" y="656"/>
                  </a:cubicBezTo>
                  <a:cubicBezTo>
                    <a:pt x="6094" y="688"/>
                    <a:pt x="6094" y="750"/>
                    <a:pt x="6094" y="781"/>
                  </a:cubicBezTo>
                  <a:cubicBezTo>
                    <a:pt x="6094" y="844"/>
                    <a:pt x="6094" y="938"/>
                    <a:pt x="6125" y="1000"/>
                  </a:cubicBezTo>
                  <a:cubicBezTo>
                    <a:pt x="6125" y="1063"/>
                    <a:pt x="6156" y="1125"/>
                    <a:pt x="6187" y="1156"/>
                  </a:cubicBezTo>
                  <a:cubicBezTo>
                    <a:pt x="6219" y="1156"/>
                    <a:pt x="6250" y="1250"/>
                    <a:pt x="6219" y="1313"/>
                  </a:cubicBezTo>
                  <a:cubicBezTo>
                    <a:pt x="6219" y="1344"/>
                    <a:pt x="6187" y="1406"/>
                    <a:pt x="6156" y="1375"/>
                  </a:cubicBezTo>
                  <a:cubicBezTo>
                    <a:pt x="6125" y="1375"/>
                    <a:pt x="6094" y="1313"/>
                    <a:pt x="6094" y="1281"/>
                  </a:cubicBezTo>
                  <a:cubicBezTo>
                    <a:pt x="6094" y="1250"/>
                    <a:pt x="6062" y="1188"/>
                    <a:pt x="6031" y="1156"/>
                  </a:cubicBezTo>
                  <a:cubicBezTo>
                    <a:pt x="6000" y="1125"/>
                    <a:pt x="5969" y="1125"/>
                    <a:pt x="5969" y="1156"/>
                  </a:cubicBezTo>
                  <a:cubicBezTo>
                    <a:pt x="5969" y="1219"/>
                    <a:pt x="5969" y="1250"/>
                    <a:pt x="5969" y="1281"/>
                  </a:cubicBezTo>
                  <a:cubicBezTo>
                    <a:pt x="5969" y="1313"/>
                    <a:pt x="5937" y="1375"/>
                    <a:pt x="5937" y="1406"/>
                  </a:cubicBezTo>
                  <a:cubicBezTo>
                    <a:pt x="5906" y="1438"/>
                    <a:pt x="5844" y="1469"/>
                    <a:pt x="5781" y="1469"/>
                  </a:cubicBezTo>
                  <a:cubicBezTo>
                    <a:pt x="5719" y="1438"/>
                    <a:pt x="5625" y="1406"/>
                    <a:pt x="5562" y="1375"/>
                  </a:cubicBezTo>
                  <a:cubicBezTo>
                    <a:pt x="5531" y="1344"/>
                    <a:pt x="5500" y="1313"/>
                    <a:pt x="5500" y="1281"/>
                  </a:cubicBezTo>
                  <a:cubicBezTo>
                    <a:pt x="5500" y="1250"/>
                    <a:pt x="5531" y="1219"/>
                    <a:pt x="5594" y="1219"/>
                  </a:cubicBezTo>
                  <a:cubicBezTo>
                    <a:pt x="5656" y="1250"/>
                    <a:pt x="5719" y="1219"/>
                    <a:pt x="5719" y="1188"/>
                  </a:cubicBezTo>
                  <a:cubicBezTo>
                    <a:pt x="5750" y="1156"/>
                    <a:pt x="5781" y="1125"/>
                    <a:pt x="5781" y="1063"/>
                  </a:cubicBezTo>
                  <a:cubicBezTo>
                    <a:pt x="5812" y="1031"/>
                    <a:pt x="5781" y="969"/>
                    <a:pt x="5750" y="969"/>
                  </a:cubicBezTo>
                  <a:cubicBezTo>
                    <a:pt x="5719" y="938"/>
                    <a:pt x="5656" y="875"/>
                    <a:pt x="5594" y="844"/>
                  </a:cubicBezTo>
                  <a:cubicBezTo>
                    <a:pt x="5562" y="844"/>
                    <a:pt x="5531" y="781"/>
                    <a:pt x="5531" y="750"/>
                  </a:cubicBezTo>
                  <a:cubicBezTo>
                    <a:pt x="5531" y="719"/>
                    <a:pt x="5531" y="625"/>
                    <a:pt x="5500" y="531"/>
                  </a:cubicBezTo>
                  <a:cubicBezTo>
                    <a:pt x="5469" y="438"/>
                    <a:pt x="5531" y="344"/>
                    <a:pt x="5594" y="344"/>
                  </a:cubicBezTo>
                  <a:cubicBezTo>
                    <a:pt x="5594" y="344"/>
                    <a:pt x="5594" y="344"/>
                    <a:pt x="5562" y="281"/>
                  </a:cubicBezTo>
                  <a:cubicBezTo>
                    <a:pt x="5500" y="219"/>
                    <a:pt x="5500" y="219"/>
                    <a:pt x="5500" y="219"/>
                  </a:cubicBezTo>
                  <a:cubicBezTo>
                    <a:pt x="5406" y="219"/>
                    <a:pt x="5312" y="250"/>
                    <a:pt x="5312" y="250"/>
                  </a:cubicBezTo>
                  <a:cubicBezTo>
                    <a:pt x="5281" y="281"/>
                    <a:pt x="5281" y="375"/>
                    <a:pt x="5281" y="469"/>
                  </a:cubicBezTo>
                  <a:cubicBezTo>
                    <a:pt x="5281" y="563"/>
                    <a:pt x="5281" y="594"/>
                    <a:pt x="5219" y="563"/>
                  </a:cubicBezTo>
                  <a:cubicBezTo>
                    <a:pt x="5187" y="500"/>
                    <a:pt x="5125" y="469"/>
                    <a:pt x="5094" y="500"/>
                  </a:cubicBezTo>
                  <a:cubicBezTo>
                    <a:pt x="5062" y="500"/>
                    <a:pt x="5031" y="469"/>
                    <a:pt x="5000" y="469"/>
                  </a:cubicBezTo>
                  <a:cubicBezTo>
                    <a:pt x="4969" y="438"/>
                    <a:pt x="4937" y="406"/>
                    <a:pt x="4875" y="406"/>
                  </a:cubicBezTo>
                  <a:cubicBezTo>
                    <a:pt x="4812" y="406"/>
                    <a:pt x="4781" y="375"/>
                    <a:pt x="4781" y="344"/>
                  </a:cubicBezTo>
                  <a:cubicBezTo>
                    <a:pt x="4781" y="344"/>
                    <a:pt x="4750" y="250"/>
                    <a:pt x="4719" y="188"/>
                  </a:cubicBezTo>
                  <a:cubicBezTo>
                    <a:pt x="4656" y="94"/>
                    <a:pt x="4594" y="63"/>
                    <a:pt x="4562" y="63"/>
                  </a:cubicBezTo>
                  <a:cubicBezTo>
                    <a:pt x="4500" y="63"/>
                    <a:pt x="4406" y="63"/>
                    <a:pt x="4344" y="31"/>
                  </a:cubicBezTo>
                  <a:cubicBezTo>
                    <a:pt x="4250" y="31"/>
                    <a:pt x="4187" y="0"/>
                    <a:pt x="4156" y="0"/>
                  </a:cubicBezTo>
                  <a:cubicBezTo>
                    <a:pt x="4125" y="0"/>
                    <a:pt x="4094" y="63"/>
                    <a:pt x="4094" y="156"/>
                  </a:cubicBezTo>
                  <a:cubicBezTo>
                    <a:pt x="4094" y="250"/>
                    <a:pt x="4062" y="406"/>
                    <a:pt x="4031" y="469"/>
                  </a:cubicBezTo>
                  <a:cubicBezTo>
                    <a:pt x="4000" y="531"/>
                    <a:pt x="4000" y="625"/>
                    <a:pt x="4062" y="625"/>
                  </a:cubicBezTo>
                  <a:cubicBezTo>
                    <a:pt x="4094" y="656"/>
                    <a:pt x="4125" y="688"/>
                    <a:pt x="4125" y="750"/>
                  </a:cubicBezTo>
                  <a:cubicBezTo>
                    <a:pt x="4125" y="781"/>
                    <a:pt x="4156" y="813"/>
                    <a:pt x="4187" y="813"/>
                  </a:cubicBezTo>
                  <a:cubicBezTo>
                    <a:pt x="4219" y="781"/>
                    <a:pt x="4312" y="719"/>
                    <a:pt x="4344" y="656"/>
                  </a:cubicBezTo>
                  <a:cubicBezTo>
                    <a:pt x="4406" y="594"/>
                    <a:pt x="4469" y="563"/>
                    <a:pt x="4500" y="594"/>
                  </a:cubicBezTo>
                  <a:cubicBezTo>
                    <a:pt x="4500" y="656"/>
                    <a:pt x="4531" y="688"/>
                    <a:pt x="4531" y="719"/>
                  </a:cubicBezTo>
                  <a:cubicBezTo>
                    <a:pt x="4531" y="750"/>
                    <a:pt x="4562" y="813"/>
                    <a:pt x="4562" y="844"/>
                  </a:cubicBezTo>
                  <a:cubicBezTo>
                    <a:pt x="4562" y="875"/>
                    <a:pt x="4625" y="938"/>
                    <a:pt x="4656" y="938"/>
                  </a:cubicBezTo>
                  <a:cubicBezTo>
                    <a:pt x="4687" y="969"/>
                    <a:pt x="4687" y="969"/>
                    <a:pt x="4656" y="1000"/>
                  </a:cubicBezTo>
                  <a:cubicBezTo>
                    <a:pt x="4625" y="1000"/>
                    <a:pt x="4594" y="1031"/>
                    <a:pt x="4594" y="1063"/>
                  </a:cubicBezTo>
                  <a:cubicBezTo>
                    <a:pt x="4594" y="1125"/>
                    <a:pt x="4625" y="1156"/>
                    <a:pt x="4656" y="1156"/>
                  </a:cubicBezTo>
                  <a:cubicBezTo>
                    <a:pt x="4687" y="1188"/>
                    <a:pt x="4719" y="1219"/>
                    <a:pt x="4719" y="1219"/>
                  </a:cubicBezTo>
                  <a:cubicBezTo>
                    <a:pt x="4719" y="1250"/>
                    <a:pt x="4625" y="1219"/>
                    <a:pt x="4500" y="1188"/>
                  </a:cubicBezTo>
                  <a:cubicBezTo>
                    <a:pt x="4375" y="1125"/>
                    <a:pt x="4281" y="1094"/>
                    <a:pt x="4250" y="1094"/>
                  </a:cubicBezTo>
                  <a:cubicBezTo>
                    <a:pt x="4219" y="1094"/>
                    <a:pt x="4156" y="1063"/>
                    <a:pt x="4125" y="1031"/>
                  </a:cubicBezTo>
                  <a:cubicBezTo>
                    <a:pt x="4094" y="1000"/>
                    <a:pt x="4062" y="1000"/>
                    <a:pt x="4062" y="1031"/>
                  </a:cubicBezTo>
                  <a:cubicBezTo>
                    <a:pt x="4031" y="1063"/>
                    <a:pt x="3968" y="1031"/>
                    <a:pt x="3906" y="969"/>
                  </a:cubicBezTo>
                  <a:cubicBezTo>
                    <a:pt x="3844" y="906"/>
                    <a:pt x="3781" y="875"/>
                    <a:pt x="3781" y="906"/>
                  </a:cubicBezTo>
                  <a:cubicBezTo>
                    <a:pt x="3781" y="938"/>
                    <a:pt x="3750" y="1000"/>
                    <a:pt x="3719" y="1000"/>
                  </a:cubicBezTo>
                  <a:cubicBezTo>
                    <a:pt x="3687" y="1000"/>
                    <a:pt x="3625" y="1063"/>
                    <a:pt x="3562" y="1094"/>
                  </a:cubicBezTo>
                  <a:cubicBezTo>
                    <a:pt x="3500" y="1156"/>
                    <a:pt x="3437" y="1188"/>
                    <a:pt x="3406" y="1219"/>
                  </a:cubicBezTo>
                  <a:cubicBezTo>
                    <a:pt x="3344" y="1219"/>
                    <a:pt x="3312" y="1219"/>
                    <a:pt x="3281" y="1250"/>
                  </a:cubicBezTo>
                  <a:cubicBezTo>
                    <a:pt x="3250" y="1250"/>
                    <a:pt x="3156" y="1219"/>
                    <a:pt x="3062" y="1156"/>
                  </a:cubicBezTo>
                  <a:cubicBezTo>
                    <a:pt x="2969" y="1125"/>
                    <a:pt x="2812" y="1063"/>
                    <a:pt x="2687" y="1063"/>
                  </a:cubicBezTo>
                  <a:cubicBezTo>
                    <a:pt x="2562" y="1063"/>
                    <a:pt x="2437" y="1031"/>
                    <a:pt x="2375" y="1000"/>
                  </a:cubicBezTo>
                  <a:cubicBezTo>
                    <a:pt x="2312" y="969"/>
                    <a:pt x="2250" y="938"/>
                    <a:pt x="2250" y="969"/>
                  </a:cubicBezTo>
                  <a:cubicBezTo>
                    <a:pt x="2219" y="969"/>
                    <a:pt x="2125" y="938"/>
                    <a:pt x="2000" y="906"/>
                  </a:cubicBezTo>
                  <a:cubicBezTo>
                    <a:pt x="2000" y="906"/>
                    <a:pt x="2000" y="906"/>
                    <a:pt x="1937" y="844"/>
                  </a:cubicBezTo>
                  <a:cubicBezTo>
                    <a:pt x="1875" y="813"/>
                    <a:pt x="1844" y="813"/>
                    <a:pt x="1781" y="844"/>
                  </a:cubicBezTo>
                  <a:cubicBezTo>
                    <a:pt x="1750" y="844"/>
                    <a:pt x="1687" y="875"/>
                    <a:pt x="1687" y="875"/>
                  </a:cubicBezTo>
                  <a:cubicBezTo>
                    <a:pt x="1656" y="906"/>
                    <a:pt x="1625" y="938"/>
                    <a:pt x="1594" y="969"/>
                  </a:cubicBezTo>
                  <a:cubicBezTo>
                    <a:pt x="1594" y="969"/>
                    <a:pt x="1594" y="969"/>
                    <a:pt x="1531" y="969"/>
                  </a:cubicBezTo>
                  <a:cubicBezTo>
                    <a:pt x="1469" y="969"/>
                    <a:pt x="1469" y="969"/>
                    <a:pt x="1469" y="969"/>
                  </a:cubicBezTo>
                  <a:cubicBezTo>
                    <a:pt x="1437" y="1000"/>
                    <a:pt x="1406" y="1063"/>
                    <a:pt x="1375" y="1094"/>
                  </a:cubicBezTo>
                  <a:cubicBezTo>
                    <a:pt x="1344" y="1125"/>
                    <a:pt x="1281" y="1188"/>
                    <a:pt x="1219" y="1219"/>
                  </a:cubicBezTo>
                  <a:cubicBezTo>
                    <a:pt x="1156" y="1250"/>
                    <a:pt x="1125" y="1313"/>
                    <a:pt x="1187" y="1344"/>
                  </a:cubicBezTo>
                  <a:cubicBezTo>
                    <a:pt x="1219" y="1375"/>
                    <a:pt x="1250" y="1438"/>
                    <a:pt x="1281" y="1469"/>
                  </a:cubicBezTo>
                  <a:cubicBezTo>
                    <a:pt x="1312" y="1531"/>
                    <a:pt x="1375" y="1594"/>
                    <a:pt x="1406" y="1625"/>
                  </a:cubicBezTo>
                  <a:cubicBezTo>
                    <a:pt x="1469" y="1656"/>
                    <a:pt x="1500" y="1719"/>
                    <a:pt x="1469" y="1750"/>
                  </a:cubicBezTo>
                  <a:cubicBezTo>
                    <a:pt x="1469" y="1813"/>
                    <a:pt x="1375" y="1781"/>
                    <a:pt x="1281" y="1688"/>
                  </a:cubicBezTo>
                  <a:cubicBezTo>
                    <a:pt x="1281" y="1688"/>
                    <a:pt x="1281" y="1688"/>
                    <a:pt x="1219" y="1688"/>
                  </a:cubicBezTo>
                  <a:cubicBezTo>
                    <a:pt x="1156" y="1688"/>
                    <a:pt x="1156" y="1688"/>
                    <a:pt x="1156" y="1688"/>
                  </a:cubicBezTo>
                  <a:cubicBezTo>
                    <a:pt x="1062" y="1750"/>
                    <a:pt x="1031" y="1844"/>
                    <a:pt x="1062" y="1906"/>
                  </a:cubicBezTo>
                  <a:cubicBezTo>
                    <a:pt x="1094" y="1969"/>
                    <a:pt x="1187" y="2000"/>
                    <a:pt x="1281" y="2000"/>
                  </a:cubicBezTo>
                  <a:cubicBezTo>
                    <a:pt x="1406" y="2000"/>
                    <a:pt x="1469" y="2031"/>
                    <a:pt x="1437" y="2094"/>
                  </a:cubicBezTo>
                  <a:cubicBezTo>
                    <a:pt x="1406" y="2156"/>
                    <a:pt x="1375" y="2219"/>
                    <a:pt x="1344" y="2219"/>
                  </a:cubicBezTo>
                  <a:cubicBezTo>
                    <a:pt x="1312" y="2219"/>
                    <a:pt x="1250" y="2313"/>
                    <a:pt x="1187" y="2375"/>
                  </a:cubicBezTo>
                  <a:cubicBezTo>
                    <a:pt x="1156" y="2438"/>
                    <a:pt x="1094" y="2531"/>
                    <a:pt x="1094" y="2563"/>
                  </a:cubicBezTo>
                  <a:cubicBezTo>
                    <a:pt x="1094" y="2625"/>
                    <a:pt x="1125" y="2656"/>
                    <a:pt x="1187" y="2656"/>
                  </a:cubicBezTo>
                  <a:cubicBezTo>
                    <a:pt x="1219" y="2688"/>
                    <a:pt x="1281" y="2719"/>
                    <a:pt x="1312" y="2719"/>
                  </a:cubicBezTo>
                  <a:cubicBezTo>
                    <a:pt x="1344" y="2750"/>
                    <a:pt x="1406" y="2813"/>
                    <a:pt x="1406" y="2875"/>
                  </a:cubicBezTo>
                  <a:cubicBezTo>
                    <a:pt x="1406" y="2906"/>
                    <a:pt x="1469" y="2938"/>
                    <a:pt x="1531" y="2906"/>
                  </a:cubicBezTo>
                  <a:cubicBezTo>
                    <a:pt x="1594" y="2906"/>
                    <a:pt x="1656" y="2906"/>
                    <a:pt x="1656" y="2969"/>
                  </a:cubicBezTo>
                  <a:cubicBezTo>
                    <a:pt x="1656" y="3000"/>
                    <a:pt x="1625" y="3063"/>
                    <a:pt x="1594" y="3125"/>
                  </a:cubicBezTo>
                  <a:cubicBezTo>
                    <a:pt x="1531" y="3156"/>
                    <a:pt x="1469" y="3250"/>
                    <a:pt x="1375" y="3313"/>
                  </a:cubicBezTo>
                  <a:cubicBezTo>
                    <a:pt x="1312" y="3375"/>
                    <a:pt x="1156" y="3469"/>
                    <a:pt x="1031" y="3531"/>
                  </a:cubicBezTo>
                  <a:cubicBezTo>
                    <a:pt x="906" y="3563"/>
                    <a:pt x="750" y="3656"/>
                    <a:pt x="656" y="3688"/>
                  </a:cubicBezTo>
                  <a:cubicBezTo>
                    <a:pt x="562" y="3719"/>
                    <a:pt x="375" y="3719"/>
                    <a:pt x="219" y="3719"/>
                  </a:cubicBezTo>
                  <a:cubicBezTo>
                    <a:pt x="94" y="3719"/>
                    <a:pt x="0" y="3719"/>
                    <a:pt x="31" y="3750"/>
                  </a:cubicBezTo>
                  <a:cubicBezTo>
                    <a:pt x="31" y="3781"/>
                    <a:pt x="125" y="3813"/>
                    <a:pt x="187" y="3813"/>
                  </a:cubicBezTo>
                  <a:cubicBezTo>
                    <a:pt x="250" y="3781"/>
                    <a:pt x="406" y="3781"/>
                    <a:pt x="500" y="3781"/>
                  </a:cubicBezTo>
                  <a:cubicBezTo>
                    <a:pt x="625" y="3781"/>
                    <a:pt x="781" y="3719"/>
                    <a:pt x="875" y="3688"/>
                  </a:cubicBezTo>
                  <a:cubicBezTo>
                    <a:pt x="969" y="3625"/>
                    <a:pt x="1125" y="3563"/>
                    <a:pt x="1250" y="3500"/>
                  </a:cubicBezTo>
                  <a:cubicBezTo>
                    <a:pt x="1375" y="3438"/>
                    <a:pt x="1500" y="3406"/>
                    <a:pt x="1531" y="3406"/>
                  </a:cubicBezTo>
                  <a:cubicBezTo>
                    <a:pt x="1562" y="3438"/>
                    <a:pt x="1656" y="3344"/>
                    <a:pt x="1750" y="3281"/>
                  </a:cubicBezTo>
                  <a:cubicBezTo>
                    <a:pt x="1812" y="3188"/>
                    <a:pt x="1875" y="3125"/>
                    <a:pt x="1906" y="3156"/>
                  </a:cubicBezTo>
                  <a:cubicBezTo>
                    <a:pt x="1937" y="3188"/>
                    <a:pt x="1969" y="3219"/>
                    <a:pt x="2031" y="3219"/>
                  </a:cubicBezTo>
                  <a:cubicBezTo>
                    <a:pt x="2062" y="3188"/>
                    <a:pt x="2125" y="3156"/>
                    <a:pt x="2125" y="3125"/>
                  </a:cubicBezTo>
                  <a:cubicBezTo>
                    <a:pt x="2156" y="3063"/>
                    <a:pt x="2156" y="3000"/>
                    <a:pt x="2156" y="2969"/>
                  </a:cubicBezTo>
                  <a:cubicBezTo>
                    <a:pt x="2156" y="2969"/>
                    <a:pt x="2250" y="2906"/>
                    <a:pt x="2312" y="2844"/>
                  </a:cubicBezTo>
                  <a:cubicBezTo>
                    <a:pt x="2375" y="2813"/>
                    <a:pt x="2500" y="2781"/>
                    <a:pt x="2562" y="2781"/>
                  </a:cubicBezTo>
                  <a:cubicBezTo>
                    <a:pt x="2625" y="2781"/>
                    <a:pt x="2781" y="2781"/>
                    <a:pt x="2875" y="2813"/>
                  </a:cubicBezTo>
                  <a:cubicBezTo>
                    <a:pt x="3000" y="2844"/>
                    <a:pt x="3156" y="2938"/>
                    <a:pt x="3219" y="3031"/>
                  </a:cubicBezTo>
                  <a:cubicBezTo>
                    <a:pt x="3281" y="3094"/>
                    <a:pt x="3375" y="3250"/>
                    <a:pt x="3406" y="3313"/>
                  </a:cubicBezTo>
                  <a:cubicBezTo>
                    <a:pt x="3437" y="3406"/>
                    <a:pt x="3500" y="3531"/>
                    <a:pt x="3531" y="3625"/>
                  </a:cubicBezTo>
                  <a:cubicBezTo>
                    <a:pt x="3562" y="3719"/>
                    <a:pt x="3625" y="3750"/>
                    <a:pt x="3625" y="3688"/>
                  </a:cubicBezTo>
                  <a:cubicBezTo>
                    <a:pt x="3656" y="3625"/>
                    <a:pt x="3719" y="3625"/>
                    <a:pt x="3781" y="3688"/>
                  </a:cubicBezTo>
                  <a:cubicBezTo>
                    <a:pt x="3844" y="3750"/>
                    <a:pt x="3906" y="3844"/>
                    <a:pt x="3906" y="3875"/>
                  </a:cubicBezTo>
                  <a:cubicBezTo>
                    <a:pt x="3906" y="3906"/>
                    <a:pt x="3937" y="4000"/>
                    <a:pt x="4000" y="4063"/>
                  </a:cubicBezTo>
                  <a:cubicBezTo>
                    <a:pt x="4031" y="4125"/>
                    <a:pt x="4062" y="4281"/>
                    <a:pt x="4062" y="4375"/>
                  </a:cubicBezTo>
                  <a:cubicBezTo>
                    <a:pt x="4094" y="4500"/>
                    <a:pt x="4094" y="4718"/>
                    <a:pt x="4094" y="4874"/>
                  </a:cubicBezTo>
                  <a:cubicBezTo>
                    <a:pt x="4094" y="5030"/>
                    <a:pt x="4156" y="5187"/>
                    <a:pt x="4187" y="5218"/>
                  </a:cubicBezTo>
                  <a:cubicBezTo>
                    <a:pt x="4250" y="5249"/>
                    <a:pt x="4281" y="5312"/>
                    <a:pt x="4312" y="5374"/>
                  </a:cubicBezTo>
                  <a:cubicBezTo>
                    <a:pt x="4344" y="5437"/>
                    <a:pt x="4406" y="5499"/>
                    <a:pt x="4437" y="5499"/>
                  </a:cubicBezTo>
                  <a:cubicBezTo>
                    <a:pt x="4469" y="5530"/>
                    <a:pt x="4531" y="5530"/>
                    <a:pt x="4562" y="5562"/>
                  </a:cubicBezTo>
                  <a:cubicBezTo>
                    <a:pt x="4562" y="5562"/>
                    <a:pt x="4594" y="5655"/>
                    <a:pt x="4625" y="5718"/>
                  </a:cubicBezTo>
                  <a:cubicBezTo>
                    <a:pt x="4656" y="5812"/>
                    <a:pt x="4719" y="5905"/>
                    <a:pt x="4750" y="5937"/>
                  </a:cubicBezTo>
                  <a:cubicBezTo>
                    <a:pt x="4781" y="5968"/>
                    <a:pt x="4812" y="6030"/>
                    <a:pt x="4844" y="6062"/>
                  </a:cubicBezTo>
                  <a:cubicBezTo>
                    <a:pt x="4844" y="6093"/>
                    <a:pt x="4906" y="6155"/>
                    <a:pt x="4937" y="6187"/>
                  </a:cubicBezTo>
                  <a:cubicBezTo>
                    <a:pt x="4969" y="6218"/>
                    <a:pt x="5000" y="6249"/>
                    <a:pt x="5031" y="6280"/>
                  </a:cubicBezTo>
                  <a:cubicBezTo>
                    <a:pt x="5062" y="6312"/>
                    <a:pt x="5094" y="6343"/>
                    <a:pt x="5125" y="6343"/>
                  </a:cubicBezTo>
                  <a:cubicBezTo>
                    <a:pt x="5156" y="6343"/>
                    <a:pt x="5125" y="6312"/>
                    <a:pt x="5062" y="6218"/>
                  </a:cubicBezTo>
                  <a:cubicBezTo>
                    <a:pt x="5031" y="6155"/>
                    <a:pt x="4969" y="6062"/>
                    <a:pt x="4969" y="5999"/>
                  </a:cubicBezTo>
                  <a:cubicBezTo>
                    <a:pt x="4937" y="5968"/>
                    <a:pt x="4969" y="5968"/>
                    <a:pt x="5000" y="5968"/>
                  </a:cubicBezTo>
                  <a:cubicBezTo>
                    <a:pt x="5062" y="5999"/>
                    <a:pt x="5156" y="6093"/>
                    <a:pt x="5219" y="6124"/>
                  </a:cubicBezTo>
                  <a:cubicBezTo>
                    <a:pt x="5250" y="6187"/>
                    <a:pt x="5312" y="6312"/>
                    <a:pt x="5344" y="6374"/>
                  </a:cubicBezTo>
                  <a:cubicBezTo>
                    <a:pt x="5375" y="6437"/>
                    <a:pt x="5406" y="6499"/>
                    <a:pt x="5406" y="6530"/>
                  </a:cubicBezTo>
                  <a:cubicBezTo>
                    <a:pt x="5406" y="6562"/>
                    <a:pt x="5500" y="6655"/>
                    <a:pt x="5656" y="6749"/>
                  </a:cubicBezTo>
                  <a:cubicBezTo>
                    <a:pt x="5719" y="6780"/>
                    <a:pt x="5719" y="6780"/>
                    <a:pt x="5719" y="6780"/>
                  </a:cubicBezTo>
                  <a:cubicBezTo>
                    <a:pt x="5875" y="6874"/>
                    <a:pt x="6031" y="6937"/>
                    <a:pt x="6094" y="6937"/>
                  </a:cubicBezTo>
                  <a:cubicBezTo>
                    <a:pt x="6125" y="6905"/>
                    <a:pt x="6219" y="6937"/>
                    <a:pt x="6250" y="6937"/>
                  </a:cubicBezTo>
                  <a:cubicBezTo>
                    <a:pt x="6281" y="6937"/>
                    <a:pt x="6375" y="6999"/>
                    <a:pt x="6469" y="7030"/>
                  </a:cubicBezTo>
                  <a:cubicBezTo>
                    <a:pt x="6562" y="7093"/>
                    <a:pt x="6687" y="7155"/>
                    <a:pt x="6750" y="7187"/>
                  </a:cubicBezTo>
                  <a:cubicBezTo>
                    <a:pt x="6781" y="7218"/>
                    <a:pt x="6844" y="7280"/>
                    <a:pt x="6906" y="7343"/>
                  </a:cubicBezTo>
                  <a:cubicBezTo>
                    <a:pt x="6937" y="7405"/>
                    <a:pt x="6969" y="7468"/>
                    <a:pt x="7000" y="7499"/>
                  </a:cubicBezTo>
                  <a:cubicBezTo>
                    <a:pt x="7000" y="7530"/>
                    <a:pt x="7062" y="7562"/>
                    <a:pt x="7156" y="7562"/>
                  </a:cubicBezTo>
                  <a:cubicBezTo>
                    <a:pt x="7219" y="7562"/>
                    <a:pt x="7281" y="7562"/>
                    <a:pt x="7281" y="7530"/>
                  </a:cubicBezTo>
                  <a:cubicBezTo>
                    <a:pt x="7281" y="7530"/>
                    <a:pt x="7344" y="7499"/>
                    <a:pt x="7375" y="7499"/>
                  </a:cubicBezTo>
                  <a:cubicBezTo>
                    <a:pt x="7406" y="7499"/>
                    <a:pt x="7437" y="7593"/>
                    <a:pt x="7437" y="7655"/>
                  </a:cubicBezTo>
                  <a:cubicBezTo>
                    <a:pt x="7437" y="7749"/>
                    <a:pt x="7437" y="7843"/>
                    <a:pt x="7406" y="7905"/>
                  </a:cubicBezTo>
                  <a:cubicBezTo>
                    <a:pt x="7375" y="7937"/>
                    <a:pt x="7344" y="7968"/>
                    <a:pt x="7312" y="7999"/>
                  </a:cubicBezTo>
                  <a:cubicBezTo>
                    <a:pt x="7250" y="8030"/>
                    <a:pt x="7219" y="8124"/>
                    <a:pt x="7219" y="8187"/>
                  </a:cubicBezTo>
                  <a:cubicBezTo>
                    <a:pt x="7219" y="8249"/>
                    <a:pt x="7219" y="8374"/>
                    <a:pt x="7187" y="8405"/>
                  </a:cubicBezTo>
                  <a:cubicBezTo>
                    <a:pt x="7187" y="8468"/>
                    <a:pt x="7187" y="8530"/>
                    <a:pt x="7219" y="8562"/>
                  </a:cubicBezTo>
                  <a:cubicBezTo>
                    <a:pt x="7250" y="8593"/>
                    <a:pt x="7312" y="8687"/>
                    <a:pt x="7375" y="8780"/>
                  </a:cubicBezTo>
                  <a:cubicBezTo>
                    <a:pt x="7437" y="8874"/>
                    <a:pt x="7531" y="8999"/>
                    <a:pt x="7594" y="9093"/>
                  </a:cubicBezTo>
                  <a:cubicBezTo>
                    <a:pt x="7656" y="9187"/>
                    <a:pt x="7781" y="9312"/>
                    <a:pt x="7812" y="9343"/>
                  </a:cubicBezTo>
                  <a:cubicBezTo>
                    <a:pt x="7875" y="9374"/>
                    <a:pt x="7906" y="9499"/>
                    <a:pt x="7906" y="9655"/>
                  </a:cubicBezTo>
                  <a:cubicBezTo>
                    <a:pt x="7906" y="9812"/>
                    <a:pt x="7906" y="9968"/>
                    <a:pt x="7875" y="10062"/>
                  </a:cubicBezTo>
                  <a:cubicBezTo>
                    <a:pt x="7875" y="10124"/>
                    <a:pt x="7844" y="10280"/>
                    <a:pt x="7875" y="10405"/>
                  </a:cubicBezTo>
                  <a:cubicBezTo>
                    <a:pt x="7875" y="10499"/>
                    <a:pt x="7844" y="10655"/>
                    <a:pt x="7781" y="10749"/>
                  </a:cubicBezTo>
                  <a:cubicBezTo>
                    <a:pt x="7750" y="10843"/>
                    <a:pt x="7687" y="11062"/>
                    <a:pt x="7687" y="11218"/>
                  </a:cubicBezTo>
                  <a:cubicBezTo>
                    <a:pt x="7687" y="11343"/>
                    <a:pt x="7687" y="11343"/>
                    <a:pt x="7687" y="11343"/>
                  </a:cubicBezTo>
                  <a:cubicBezTo>
                    <a:pt x="7687" y="11499"/>
                    <a:pt x="7656" y="11687"/>
                    <a:pt x="7625" y="11749"/>
                  </a:cubicBezTo>
                  <a:cubicBezTo>
                    <a:pt x="7594" y="11843"/>
                    <a:pt x="7562" y="11905"/>
                    <a:pt x="7562" y="11937"/>
                  </a:cubicBezTo>
                  <a:cubicBezTo>
                    <a:pt x="7594" y="11937"/>
                    <a:pt x="7594" y="12030"/>
                    <a:pt x="7594" y="12124"/>
                  </a:cubicBezTo>
                  <a:cubicBezTo>
                    <a:pt x="7594" y="12218"/>
                    <a:pt x="7625" y="12343"/>
                    <a:pt x="7656" y="12437"/>
                  </a:cubicBezTo>
                  <a:cubicBezTo>
                    <a:pt x="7656" y="12499"/>
                    <a:pt x="7719" y="12593"/>
                    <a:pt x="7719" y="12655"/>
                  </a:cubicBezTo>
                  <a:cubicBezTo>
                    <a:pt x="7750" y="12687"/>
                    <a:pt x="7875" y="12749"/>
                    <a:pt x="7969" y="12812"/>
                  </a:cubicBezTo>
                  <a:cubicBezTo>
                    <a:pt x="8094" y="12843"/>
                    <a:pt x="8219" y="12843"/>
                    <a:pt x="8250" y="12843"/>
                  </a:cubicBezTo>
                  <a:cubicBezTo>
                    <a:pt x="8281" y="12812"/>
                    <a:pt x="8344" y="12780"/>
                    <a:pt x="8375" y="12780"/>
                  </a:cubicBezTo>
                  <a:cubicBezTo>
                    <a:pt x="8406" y="12780"/>
                    <a:pt x="8375" y="12749"/>
                    <a:pt x="8312" y="12718"/>
                  </a:cubicBezTo>
                  <a:cubicBezTo>
                    <a:pt x="8250" y="12655"/>
                    <a:pt x="8156" y="12593"/>
                    <a:pt x="8125" y="12530"/>
                  </a:cubicBezTo>
                  <a:cubicBezTo>
                    <a:pt x="8125" y="12499"/>
                    <a:pt x="8094" y="12405"/>
                    <a:pt x="8094" y="12374"/>
                  </a:cubicBezTo>
                  <a:cubicBezTo>
                    <a:pt x="8094" y="12312"/>
                    <a:pt x="8094" y="12280"/>
                    <a:pt x="8125" y="12249"/>
                  </a:cubicBezTo>
                  <a:cubicBezTo>
                    <a:pt x="8156" y="12249"/>
                    <a:pt x="8156" y="12187"/>
                    <a:pt x="8156" y="12155"/>
                  </a:cubicBezTo>
                  <a:cubicBezTo>
                    <a:pt x="8187" y="12124"/>
                    <a:pt x="8219" y="12093"/>
                    <a:pt x="8250" y="12062"/>
                  </a:cubicBezTo>
                  <a:cubicBezTo>
                    <a:pt x="8281" y="12062"/>
                    <a:pt x="8312" y="12030"/>
                    <a:pt x="8312" y="11999"/>
                  </a:cubicBezTo>
                  <a:cubicBezTo>
                    <a:pt x="8312" y="11937"/>
                    <a:pt x="8281" y="11905"/>
                    <a:pt x="8250" y="11874"/>
                  </a:cubicBezTo>
                  <a:cubicBezTo>
                    <a:pt x="8219" y="11843"/>
                    <a:pt x="8219" y="11812"/>
                    <a:pt x="8250" y="11780"/>
                  </a:cubicBezTo>
                  <a:cubicBezTo>
                    <a:pt x="8250" y="11749"/>
                    <a:pt x="8312" y="11687"/>
                    <a:pt x="8312" y="11624"/>
                  </a:cubicBezTo>
                  <a:cubicBezTo>
                    <a:pt x="8344" y="11593"/>
                    <a:pt x="8375" y="11499"/>
                    <a:pt x="8406" y="11468"/>
                  </a:cubicBezTo>
                  <a:cubicBezTo>
                    <a:pt x="8437" y="11437"/>
                    <a:pt x="8437" y="11405"/>
                    <a:pt x="8406" y="11343"/>
                  </a:cubicBezTo>
                  <a:cubicBezTo>
                    <a:pt x="8375" y="11312"/>
                    <a:pt x="8375" y="11280"/>
                    <a:pt x="8437" y="11280"/>
                  </a:cubicBezTo>
                  <a:cubicBezTo>
                    <a:pt x="8469" y="11249"/>
                    <a:pt x="8531" y="11218"/>
                    <a:pt x="8531" y="11155"/>
                  </a:cubicBezTo>
                  <a:cubicBezTo>
                    <a:pt x="8531" y="11124"/>
                    <a:pt x="8594" y="11062"/>
                    <a:pt x="8719" y="11062"/>
                  </a:cubicBezTo>
                  <a:cubicBezTo>
                    <a:pt x="8812" y="11030"/>
                    <a:pt x="8906" y="10999"/>
                    <a:pt x="8906" y="10968"/>
                  </a:cubicBezTo>
                  <a:cubicBezTo>
                    <a:pt x="8906" y="10905"/>
                    <a:pt x="8937" y="10843"/>
                    <a:pt x="8937" y="10812"/>
                  </a:cubicBezTo>
                  <a:cubicBezTo>
                    <a:pt x="8937" y="10749"/>
                    <a:pt x="8969" y="10718"/>
                    <a:pt x="9031" y="10718"/>
                  </a:cubicBezTo>
                  <a:cubicBezTo>
                    <a:pt x="9062" y="10718"/>
                    <a:pt x="9125" y="10687"/>
                    <a:pt x="9156" y="10655"/>
                  </a:cubicBezTo>
                  <a:cubicBezTo>
                    <a:pt x="9187" y="10593"/>
                    <a:pt x="9250" y="10499"/>
                    <a:pt x="9281" y="10437"/>
                  </a:cubicBezTo>
                  <a:cubicBezTo>
                    <a:pt x="9344" y="10405"/>
                    <a:pt x="9406" y="10312"/>
                    <a:pt x="9437" y="10280"/>
                  </a:cubicBezTo>
                  <a:cubicBezTo>
                    <a:pt x="9469" y="10249"/>
                    <a:pt x="9500" y="10155"/>
                    <a:pt x="9531" y="10093"/>
                  </a:cubicBezTo>
                  <a:cubicBezTo>
                    <a:pt x="9531" y="10030"/>
                    <a:pt x="9594" y="9905"/>
                    <a:pt x="9656" y="9874"/>
                  </a:cubicBezTo>
                  <a:cubicBezTo>
                    <a:pt x="9719" y="9812"/>
                    <a:pt x="9812" y="9780"/>
                    <a:pt x="9875" y="9780"/>
                  </a:cubicBezTo>
                  <a:cubicBezTo>
                    <a:pt x="9937" y="9780"/>
                    <a:pt x="10000" y="9687"/>
                    <a:pt x="10062" y="9593"/>
                  </a:cubicBezTo>
                  <a:cubicBezTo>
                    <a:pt x="10125" y="9499"/>
                    <a:pt x="10187" y="9343"/>
                    <a:pt x="10187" y="9249"/>
                  </a:cubicBezTo>
                  <a:cubicBezTo>
                    <a:pt x="10187" y="9124"/>
                    <a:pt x="10281" y="8937"/>
                    <a:pt x="10375" y="8843"/>
                  </a:cubicBezTo>
                  <a:cubicBezTo>
                    <a:pt x="10437" y="8749"/>
                    <a:pt x="10500" y="8624"/>
                    <a:pt x="10500" y="8562"/>
                  </a:cubicBezTo>
                  <a:cubicBezTo>
                    <a:pt x="10469" y="8499"/>
                    <a:pt x="10437" y="8437"/>
                    <a:pt x="10375" y="8437"/>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35" name="Google Shape;435;p59"/>
            <p:cNvSpPr/>
            <p:nvPr/>
          </p:nvSpPr>
          <p:spPr>
            <a:xfrm>
              <a:off x="1972" y="537"/>
              <a:ext cx="963" cy="1424"/>
            </a:xfrm>
            <a:custGeom>
              <a:avLst/>
              <a:gdLst/>
              <a:ahLst/>
              <a:cxnLst/>
              <a:rect l="l" t="t" r="r" b="b"/>
              <a:pathLst>
                <a:path w="4251" h="6282" extrusionOk="0">
                  <a:moveTo>
                    <a:pt x="3594" y="4438"/>
                  </a:moveTo>
                  <a:lnTo>
                    <a:pt x="3594" y="4438"/>
                  </a:lnTo>
                  <a:cubicBezTo>
                    <a:pt x="3594" y="4375"/>
                    <a:pt x="3562" y="4250"/>
                    <a:pt x="3500" y="4188"/>
                  </a:cubicBezTo>
                  <a:cubicBezTo>
                    <a:pt x="3468" y="4125"/>
                    <a:pt x="3406" y="4063"/>
                    <a:pt x="3375" y="4031"/>
                  </a:cubicBezTo>
                  <a:cubicBezTo>
                    <a:pt x="3344" y="4000"/>
                    <a:pt x="3344" y="3938"/>
                    <a:pt x="3375" y="3875"/>
                  </a:cubicBezTo>
                  <a:cubicBezTo>
                    <a:pt x="3406" y="3844"/>
                    <a:pt x="3468" y="3813"/>
                    <a:pt x="3468" y="3875"/>
                  </a:cubicBezTo>
                  <a:cubicBezTo>
                    <a:pt x="3500" y="3906"/>
                    <a:pt x="3562" y="3938"/>
                    <a:pt x="3625" y="3938"/>
                  </a:cubicBezTo>
                  <a:cubicBezTo>
                    <a:pt x="3656" y="3906"/>
                    <a:pt x="3719" y="3875"/>
                    <a:pt x="3750" y="3844"/>
                  </a:cubicBezTo>
                  <a:cubicBezTo>
                    <a:pt x="3750" y="3781"/>
                    <a:pt x="3719" y="3719"/>
                    <a:pt x="3656" y="3688"/>
                  </a:cubicBezTo>
                  <a:cubicBezTo>
                    <a:pt x="3594" y="3625"/>
                    <a:pt x="3625" y="3594"/>
                    <a:pt x="3687" y="3625"/>
                  </a:cubicBezTo>
                  <a:cubicBezTo>
                    <a:pt x="3750" y="3625"/>
                    <a:pt x="3781" y="3563"/>
                    <a:pt x="3750" y="3500"/>
                  </a:cubicBezTo>
                  <a:cubicBezTo>
                    <a:pt x="3687" y="3438"/>
                    <a:pt x="3687" y="3375"/>
                    <a:pt x="3687" y="3344"/>
                  </a:cubicBezTo>
                  <a:cubicBezTo>
                    <a:pt x="3687" y="3313"/>
                    <a:pt x="3687" y="3313"/>
                    <a:pt x="3750" y="3313"/>
                  </a:cubicBezTo>
                  <a:cubicBezTo>
                    <a:pt x="3781" y="3344"/>
                    <a:pt x="3812" y="3313"/>
                    <a:pt x="3812" y="3281"/>
                  </a:cubicBezTo>
                  <a:cubicBezTo>
                    <a:pt x="3812" y="3219"/>
                    <a:pt x="3781" y="3156"/>
                    <a:pt x="3750" y="3125"/>
                  </a:cubicBezTo>
                  <a:cubicBezTo>
                    <a:pt x="3719" y="3094"/>
                    <a:pt x="3687" y="3031"/>
                    <a:pt x="3687" y="3000"/>
                  </a:cubicBezTo>
                  <a:cubicBezTo>
                    <a:pt x="3656" y="2969"/>
                    <a:pt x="3656" y="2938"/>
                    <a:pt x="3687" y="2938"/>
                  </a:cubicBezTo>
                  <a:cubicBezTo>
                    <a:pt x="3719" y="2906"/>
                    <a:pt x="3750" y="2906"/>
                    <a:pt x="3781" y="2938"/>
                  </a:cubicBezTo>
                  <a:cubicBezTo>
                    <a:pt x="3812" y="2938"/>
                    <a:pt x="3875" y="2938"/>
                    <a:pt x="3875" y="2906"/>
                  </a:cubicBezTo>
                  <a:cubicBezTo>
                    <a:pt x="3906" y="2875"/>
                    <a:pt x="3937" y="2844"/>
                    <a:pt x="3937" y="2813"/>
                  </a:cubicBezTo>
                  <a:cubicBezTo>
                    <a:pt x="3906" y="2781"/>
                    <a:pt x="3875" y="2750"/>
                    <a:pt x="3812" y="2719"/>
                  </a:cubicBezTo>
                  <a:cubicBezTo>
                    <a:pt x="3750" y="2719"/>
                    <a:pt x="3719" y="2625"/>
                    <a:pt x="3719" y="2531"/>
                  </a:cubicBezTo>
                  <a:cubicBezTo>
                    <a:pt x="3719" y="2406"/>
                    <a:pt x="3750" y="2281"/>
                    <a:pt x="3781" y="2219"/>
                  </a:cubicBezTo>
                  <a:cubicBezTo>
                    <a:pt x="3812" y="2156"/>
                    <a:pt x="3812" y="2031"/>
                    <a:pt x="3812" y="1969"/>
                  </a:cubicBezTo>
                  <a:cubicBezTo>
                    <a:pt x="3781" y="1906"/>
                    <a:pt x="3812" y="1844"/>
                    <a:pt x="3875" y="1781"/>
                  </a:cubicBezTo>
                  <a:cubicBezTo>
                    <a:pt x="3906" y="1750"/>
                    <a:pt x="3969" y="1688"/>
                    <a:pt x="4000" y="1625"/>
                  </a:cubicBezTo>
                  <a:cubicBezTo>
                    <a:pt x="4031" y="1594"/>
                    <a:pt x="3969" y="1563"/>
                    <a:pt x="3875" y="1563"/>
                  </a:cubicBezTo>
                  <a:cubicBezTo>
                    <a:pt x="3781" y="1563"/>
                    <a:pt x="3750" y="1531"/>
                    <a:pt x="3781" y="1500"/>
                  </a:cubicBezTo>
                  <a:cubicBezTo>
                    <a:pt x="3812" y="1469"/>
                    <a:pt x="3906" y="1438"/>
                    <a:pt x="3969" y="1438"/>
                  </a:cubicBezTo>
                  <a:cubicBezTo>
                    <a:pt x="4031" y="1438"/>
                    <a:pt x="4125" y="1344"/>
                    <a:pt x="4187" y="1250"/>
                  </a:cubicBezTo>
                  <a:cubicBezTo>
                    <a:pt x="4250" y="1125"/>
                    <a:pt x="4250" y="1031"/>
                    <a:pt x="4187" y="969"/>
                  </a:cubicBezTo>
                  <a:cubicBezTo>
                    <a:pt x="4125" y="938"/>
                    <a:pt x="4031" y="906"/>
                    <a:pt x="3969" y="938"/>
                  </a:cubicBezTo>
                  <a:cubicBezTo>
                    <a:pt x="3937" y="938"/>
                    <a:pt x="3875" y="1000"/>
                    <a:pt x="3875" y="1063"/>
                  </a:cubicBezTo>
                  <a:cubicBezTo>
                    <a:pt x="3875" y="1094"/>
                    <a:pt x="3844" y="1156"/>
                    <a:pt x="3812" y="1156"/>
                  </a:cubicBezTo>
                  <a:cubicBezTo>
                    <a:pt x="3781" y="1156"/>
                    <a:pt x="3750" y="1156"/>
                    <a:pt x="3750" y="1125"/>
                  </a:cubicBezTo>
                  <a:cubicBezTo>
                    <a:pt x="3719" y="1094"/>
                    <a:pt x="3656" y="1156"/>
                    <a:pt x="3594" y="1250"/>
                  </a:cubicBezTo>
                  <a:cubicBezTo>
                    <a:pt x="3531" y="1375"/>
                    <a:pt x="3500" y="1313"/>
                    <a:pt x="3500" y="1156"/>
                  </a:cubicBezTo>
                  <a:cubicBezTo>
                    <a:pt x="3531" y="1000"/>
                    <a:pt x="3531" y="875"/>
                    <a:pt x="3500" y="875"/>
                  </a:cubicBezTo>
                  <a:cubicBezTo>
                    <a:pt x="3468" y="875"/>
                    <a:pt x="3437" y="938"/>
                    <a:pt x="3437" y="969"/>
                  </a:cubicBezTo>
                  <a:cubicBezTo>
                    <a:pt x="3437" y="1000"/>
                    <a:pt x="3375" y="1063"/>
                    <a:pt x="3312" y="1094"/>
                  </a:cubicBezTo>
                  <a:cubicBezTo>
                    <a:pt x="3250" y="1125"/>
                    <a:pt x="3250" y="1094"/>
                    <a:pt x="3281" y="1031"/>
                  </a:cubicBezTo>
                  <a:cubicBezTo>
                    <a:pt x="3281" y="969"/>
                    <a:pt x="3281" y="906"/>
                    <a:pt x="3250" y="906"/>
                  </a:cubicBezTo>
                  <a:cubicBezTo>
                    <a:pt x="3219" y="875"/>
                    <a:pt x="3125" y="875"/>
                    <a:pt x="3062" y="906"/>
                  </a:cubicBezTo>
                  <a:cubicBezTo>
                    <a:pt x="3000" y="906"/>
                    <a:pt x="2906" y="969"/>
                    <a:pt x="2844" y="1000"/>
                  </a:cubicBezTo>
                  <a:cubicBezTo>
                    <a:pt x="2781" y="1031"/>
                    <a:pt x="2750" y="1031"/>
                    <a:pt x="2750" y="1000"/>
                  </a:cubicBezTo>
                  <a:cubicBezTo>
                    <a:pt x="2750" y="969"/>
                    <a:pt x="2812" y="906"/>
                    <a:pt x="2875" y="844"/>
                  </a:cubicBezTo>
                  <a:cubicBezTo>
                    <a:pt x="2937" y="813"/>
                    <a:pt x="3062" y="750"/>
                    <a:pt x="3156" y="750"/>
                  </a:cubicBezTo>
                  <a:cubicBezTo>
                    <a:pt x="3219" y="750"/>
                    <a:pt x="3344" y="750"/>
                    <a:pt x="3375" y="750"/>
                  </a:cubicBezTo>
                  <a:cubicBezTo>
                    <a:pt x="3437" y="750"/>
                    <a:pt x="3500" y="719"/>
                    <a:pt x="3531" y="656"/>
                  </a:cubicBezTo>
                  <a:cubicBezTo>
                    <a:pt x="3562" y="625"/>
                    <a:pt x="3562" y="563"/>
                    <a:pt x="3500" y="531"/>
                  </a:cubicBezTo>
                  <a:cubicBezTo>
                    <a:pt x="3468" y="500"/>
                    <a:pt x="3406" y="438"/>
                    <a:pt x="3375" y="375"/>
                  </a:cubicBezTo>
                  <a:cubicBezTo>
                    <a:pt x="3375" y="344"/>
                    <a:pt x="3312" y="281"/>
                    <a:pt x="3281" y="281"/>
                  </a:cubicBezTo>
                  <a:cubicBezTo>
                    <a:pt x="3219" y="281"/>
                    <a:pt x="3187" y="250"/>
                    <a:pt x="3187" y="219"/>
                  </a:cubicBezTo>
                  <a:cubicBezTo>
                    <a:pt x="3219" y="156"/>
                    <a:pt x="3156" y="94"/>
                    <a:pt x="3062" y="63"/>
                  </a:cubicBezTo>
                  <a:cubicBezTo>
                    <a:pt x="2969" y="31"/>
                    <a:pt x="2781" y="0"/>
                    <a:pt x="2656" y="0"/>
                  </a:cubicBezTo>
                  <a:cubicBezTo>
                    <a:pt x="2500" y="0"/>
                    <a:pt x="2375" y="125"/>
                    <a:pt x="2344" y="250"/>
                  </a:cubicBezTo>
                  <a:cubicBezTo>
                    <a:pt x="2312" y="375"/>
                    <a:pt x="2219" y="406"/>
                    <a:pt x="2156" y="344"/>
                  </a:cubicBezTo>
                  <a:cubicBezTo>
                    <a:pt x="2062" y="281"/>
                    <a:pt x="1969" y="250"/>
                    <a:pt x="1906" y="281"/>
                  </a:cubicBezTo>
                  <a:cubicBezTo>
                    <a:pt x="1844" y="313"/>
                    <a:pt x="1844" y="406"/>
                    <a:pt x="1906" y="500"/>
                  </a:cubicBezTo>
                  <a:cubicBezTo>
                    <a:pt x="1969" y="594"/>
                    <a:pt x="1969" y="688"/>
                    <a:pt x="1937" y="719"/>
                  </a:cubicBezTo>
                  <a:cubicBezTo>
                    <a:pt x="1906" y="719"/>
                    <a:pt x="1875" y="781"/>
                    <a:pt x="1875" y="813"/>
                  </a:cubicBezTo>
                  <a:cubicBezTo>
                    <a:pt x="1875" y="875"/>
                    <a:pt x="1812" y="844"/>
                    <a:pt x="1719" y="750"/>
                  </a:cubicBezTo>
                  <a:cubicBezTo>
                    <a:pt x="1656" y="656"/>
                    <a:pt x="1562" y="688"/>
                    <a:pt x="1562" y="813"/>
                  </a:cubicBezTo>
                  <a:cubicBezTo>
                    <a:pt x="1562" y="938"/>
                    <a:pt x="1562" y="1000"/>
                    <a:pt x="1531" y="938"/>
                  </a:cubicBezTo>
                  <a:cubicBezTo>
                    <a:pt x="1500" y="906"/>
                    <a:pt x="1437" y="906"/>
                    <a:pt x="1406" y="938"/>
                  </a:cubicBezTo>
                  <a:cubicBezTo>
                    <a:pt x="1344" y="969"/>
                    <a:pt x="1312" y="938"/>
                    <a:pt x="1312" y="844"/>
                  </a:cubicBezTo>
                  <a:cubicBezTo>
                    <a:pt x="1312" y="750"/>
                    <a:pt x="1219" y="719"/>
                    <a:pt x="1125" y="781"/>
                  </a:cubicBezTo>
                  <a:cubicBezTo>
                    <a:pt x="1031" y="813"/>
                    <a:pt x="969" y="938"/>
                    <a:pt x="1031" y="1000"/>
                  </a:cubicBezTo>
                  <a:cubicBezTo>
                    <a:pt x="1062" y="1094"/>
                    <a:pt x="1062" y="1125"/>
                    <a:pt x="969" y="1063"/>
                  </a:cubicBezTo>
                  <a:cubicBezTo>
                    <a:pt x="906" y="1031"/>
                    <a:pt x="844" y="1031"/>
                    <a:pt x="812" y="1125"/>
                  </a:cubicBezTo>
                  <a:cubicBezTo>
                    <a:pt x="812" y="1188"/>
                    <a:pt x="750" y="1281"/>
                    <a:pt x="687" y="1281"/>
                  </a:cubicBezTo>
                  <a:cubicBezTo>
                    <a:pt x="656" y="1281"/>
                    <a:pt x="594" y="1344"/>
                    <a:pt x="562" y="1406"/>
                  </a:cubicBezTo>
                  <a:cubicBezTo>
                    <a:pt x="531" y="1500"/>
                    <a:pt x="469" y="1594"/>
                    <a:pt x="406" y="1656"/>
                  </a:cubicBezTo>
                  <a:cubicBezTo>
                    <a:pt x="375" y="1688"/>
                    <a:pt x="406" y="1750"/>
                    <a:pt x="469" y="1750"/>
                  </a:cubicBezTo>
                  <a:cubicBezTo>
                    <a:pt x="531" y="1750"/>
                    <a:pt x="594" y="1813"/>
                    <a:pt x="562" y="1906"/>
                  </a:cubicBezTo>
                  <a:cubicBezTo>
                    <a:pt x="562" y="1969"/>
                    <a:pt x="500" y="2063"/>
                    <a:pt x="437" y="2125"/>
                  </a:cubicBezTo>
                  <a:cubicBezTo>
                    <a:pt x="375" y="2188"/>
                    <a:pt x="250" y="2281"/>
                    <a:pt x="156" y="2313"/>
                  </a:cubicBezTo>
                  <a:cubicBezTo>
                    <a:pt x="62" y="2344"/>
                    <a:pt x="0" y="2438"/>
                    <a:pt x="0" y="2469"/>
                  </a:cubicBezTo>
                  <a:cubicBezTo>
                    <a:pt x="0" y="2531"/>
                    <a:pt x="31" y="2563"/>
                    <a:pt x="94" y="2563"/>
                  </a:cubicBezTo>
                  <a:cubicBezTo>
                    <a:pt x="125" y="2594"/>
                    <a:pt x="187" y="2625"/>
                    <a:pt x="219" y="2625"/>
                  </a:cubicBezTo>
                  <a:cubicBezTo>
                    <a:pt x="219" y="2656"/>
                    <a:pt x="281" y="2656"/>
                    <a:pt x="312" y="2656"/>
                  </a:cubicBezTo>
                  <a:cubicBezTo>
                    <a:pt x="375" y="2656"/>
                    <a:pt x="406" y="2656"/>
                    <a:pt x="406" y="2688"/>
                  </a:cubicBezTo>
                  <a:cubicBezTo>
                    <a:pt x="437" y="2719"/>
                    <a:pt x="406" y="2750"/>
                    <a:pt x="375" y="2781"/>
                  </a:cubicBezTo>
                  <a:cubicBezTo>
                    <a:pt x="344" y="2813"/>
                    <a:pt x="281" y="2813"/>
                    <a:pt x="219" y="2813"/>
                  </a:cubicBezTo>
                  <a:cubicBezTo>
                    <a:pt x="187" y="2844"/>
                    <a:pt x="156" y="2875"/>
                    <a:pt x="187" y="2906"/>
                  </a:cubicBezTo>
                  <a:cubicBezTo>
                    <a:pt x="187" y="2938"/>
                    <a:pt x="219" y="3000"/>
                    <a:pt x="250" y="3031"/>
                  </a:cubicBezTo>
                  <a:cubicBezTo>
                    <a:pt x="250" y="3063"/>
                    <a:pt x="281" y="3094"/>
                    <a:pt x="281" y="3125"/>
                  </a:cubicBezTo>
                  <a:cubicBezTo>
                    <a:pt x="312" y="3156"/>
                    <a:pt x="375" y="3156"/>
                    <a:pt x="437" y="3156"/>
                  </a:cubicBezTo>
                  <a:cubicBezTo>
                    <a:pt x="500" y="3156"/>
                    <a:pt x="625" y="3156"/>
                    <a:pt x="687" y="3125"/>
                  </a:cubicBezTo>
                  <a:cubicBezTo>
                    <a:pt x="750" y="3125"/>
                    <a:pt x="875" y="3188"/>
                    <a:pt x="969" y="3250"/>
                  </a:cubicBezTo>
                  <a:cubicBezTo>
                    <a:pt x="1031" y="3344"/>
                    <a:pt x="1125" y="3469"/>
                    <a:pt x="1187" y="3594"/>
                  </a:cubicBezTo>
                  <a:cubicBezTo>
                    <a:pt x="1219" y="3719"/>
                    <a:pt x="1250" y="3906"/>
                    <a:pt x="1250" y="4000"/>
                  </a:cubicBezTo>
                  <a:cubicBezTo>
                    <a:pt x="1250" y="4094"/>
                    <a:pt x="1219" y="4219"/>
                    <a:pt x="1219" y="4250"/>
                  </a:cubicBezTo>
                  <a:cubicBezTo>
                    <a:pt x="1219" y="4313"/>
                    <a:pt x="1250" y="4344"/>
                    <a:pt x="1312" y="4313"/>
                  </a:cubicBezTo>
                  <a:cubicBezTo>
                    <a:pt x="1375" y="4313"/>
                    <a:pt x="1437" y="4344"/>
                    <a:pt x="1469" y="4375"/>
                  </a:cubicBezTo>
                  <a:cubicBezTo>
                    <a:pt x="1500" y="4438"/>
                    <a:pt x="1469" y="4469"/>
                    <a:pt x="1437" y="4469"/>
                  </a:cubicBezTo>
                  <a:cubicBezTo>
                    <a:pt x="1406" y="4500"/>
                    <a:pt x="1375" y="4531"/>
                    <a:pt x="1375" y="4594"/>
                  </a:cubicBezTo>
                  <a:cubicBezTo>
                    <a:pt x="1344" y="4625"/>
                    <a:pt x="1344" y="4688"/>
                    <a:pt x="1375" y="4719"/>
                  </a:cubicBezTo>
                  <a:cubicBezTo>
                    <a:pt x="1406" y="4750"/>
                    <a:pt x="1437" y="4719"/>
                    <a:pt x="1500" y="4688"/>
                  </a:cubicBezTo>
                  <a:cubicBezTo>
                    <a:pt x="1531" y="4625"/>
                    <a:pt x="1562" y="4625"/>
                    <a:pt x="1562" y="4656"/>
                  </a:cubicBezTo>
                  <a:cubicBezTo>
                    <a:pt x="1562" y="4719"/>
                    <a:pt x="1562" y="4813"/>
                    <a:pt x="1562" y="4875"/>
                  </a:cubicBezTo>
                  <a:cubicBezTo>
                    <a:pt x="1562" y="4938"/>
                    <a:pt x="1531" y="5000"/>
                    <a:pt x="1500" y="5000"/>
                  </a:cubicBezTo>
                  <a:cubicBezTo>
                    <a:pt x="1437" y="5000"/>
                    <a:pt x="1406" y="5031"/>
                    <a:pt x="1406" y="5094"/>
                  </a:cubicBezTo>
                  <a:cubicBezTo>
                    <a:pt x="1406" y="5125"/>
                    <a:pt x="1375" y="5219"/>
                    <a:pt x="1375" y="5281"/>
                  </a:cubicBezTo>
                  <a:cubicBezTo>
                    <a:pt x="1375" y="5375"/>
                    <a:pt x="1406" y="5438"/>
                    <a:pt x="1437" y="5469"/>
                  </a:cubicBezTo>
                  <a:cubicBezTo>
                    <a:pt x="1469" y="5500"/>
                    <a:pt x="1531" y="5531"/>
                    <a:pt x="1562" y="5531"/>
                  </a:cubicBezTo>
                  <a:cubicBezTo>
                    <a:pt x="1594" y="5531"/>
                    <a:pt x="1594" y="5563"/>
                    <a:pt x="1562" y="5594"/>
                  </a:cubicBezTo>
                  <a:cubicBezTo>
                    <a:pt x="1531" y="5625"/>
                    <a:pt x="1562" y="5750"/>
                    <a:pt x="1594" y="5844"/>
                  </a:cubicBezTo>
                  <a:cubicBezTo>
                    <a:pt x="1656" y="5938"/>
                    <a:pt x="1719" y="6094"/>
                    <a:pt x="1750" y="6125"/>
                  </a:cubicBezTo>
                  <a:cubicBezTo>
                    <a:pt x="1781" y="6188"/>
                    <a:pt x="1844" y="6250"/>
                    <a:pt x="1875" y="6219"/>
                  </a:cubicBezTo>
                  <a:cubicBezTo>
                    <a:pt x="1875" y="6219"/>
                    <a:pt x="1937" y="6219"/>
                    <a:pt x="2000" y="6250"/>
                  </a:cubicBezTo>
                  <a:cubicBezTo>
                    <a:pt x="2031" y="6281"/>
                    <a:pt x="2094" y="6250"/>
                    <a:pt x="2125" y="6188"/>
                  </a:cubicBezTo>
                  <a:cubicBezTo>
                    <a:pt x="2156" y="6125"/>
                    <a:pt x="2187" y="6031"/>
                    <a:pt x="2219" y="5969"/>
                  </a:cubicBezTo>
                  <a:cubicBezTo>
                    <a:pt x="2219" y="5906"/>
                    <a:pt x="2250" y="5781"/>
                    <a:pt x="2250" y="5688"/>
                  </a:cubicBezTo>
                  <a:cubicBezTo>
                    <a:pt x="2250" y="5625"/>
                    <a:pt x="2312" y="5500"/>
                    <a:pt x="2344" y="5469"/>
                  </a:cubicBezTo>
                  <a:cubicBezTo>
                    <a:pt x="2406" y="5406"/>
                    <a:pt x="2468" y="5375"/>
                    <a:pt x="2531" y="5375"/>
                  </a:cubicBezTo>
                  <a:cubicBezTo>
                    <a:pt x="2594" y="5375"/>
                    <a:pt x="2687" y="5281"/>
                    <a:pt x="2750" y="5188"/>
                  </a:cubicBezTo>
                  <a:cubicBezTo>
                    <a:pt x="2812" y="5094"/>
                    <a:pt x="2937" y="5000"/>
                    <a:pt x="3031" y="4969"/>
                  </a:cubicBezTo>
                  <a:cubicBezTo>
                    <a:pt x="3094" y="4938"/>
                    <a:pt x="3219" y="4875"/>
                    <a:pt x="3312" y="4844"/>
                  </a:cubicBezTo>
                  <a:cubicBezTo>
                    <a:pt x="3375" y="4813"/>
                    <a:pt x="3468" y="4719"/>
                    <a:pt x="3531" y="4656"/>
                  </a:cubicBezTo>
                  <a:cubicBezTo>
                    <a:pt x="3562" y="4594"/>
                    <a:pt x="3594" y="4469"/>
                    <a:pt x="3594" y="4438"/>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36" name="Google Shape;436;p59"/>
            <p:cNvSpPr/>
            <p:nvPr/>
          </p:nvSpPr>
          <p:spPr>
            <a:xfrm>
              <a:off x="1696" y="1394"/>
              <a:ext cx="467" cy="509"/>
            </a:xfrm>
            <a:custGeom>
              <a:avLst/>
              <a:gdLst/>
              <a:ahLst/>
              <a:cxnLst/>
              <a:rect l="l" t="t" r="r" b="b"/>
              <a:pathLst>
                <a:path w="2064" h="2251" extrusionOk="0">
                  <a:moveTo>
                    <a:pt x="688" y="844"/>
                  </a:moveTo>
                  <a:lnTo>
                    <a:pt x="688" y="844"/>
                  </a:lnTo>
                  <a:cubicBezTo>
                    <a:pt x="750" y="844"/>
                    <a:pt x="781" y="844"/>
                    <a:pt x="781" y="813"/>
                  </a:cubicBezTo>
                  <a:cubicBezTo>
                    <a:pt x="781" y="782"/>
                    <a:pt x="813" y="813"/>
                    <a:pt x="813" y="844"/>
                  </a:cubicBezTo>
                  <a:cubicBezTo>
                    <a:pt x="844" y="907"/>
                    <a:pt x="875" y="969"/>
                    <a:pt x="938" y="1000"/>
                  </a:cubicBezTo>
                  <a:cubicBezTo>
                    <a:pt x="1000" y="1063"/>
                    <a:pt x="1094" y="1125"/>
                    <a:pt x="1125" y="1219"/>
                  </a:cubicBezTo>
                  <a:cubicBezTo>
                    <a:pt x="1188" y="1282"/>
                    <a:pt x="1188" y="1375"/>
                    <a:pt x="1125" y="1407"/>
                  </a:cubicBezTo>
                  <a:cubicBezTo>
                    <a:pt x="1125" y="1407"/>
                    <a:pt x="1125" y="1407"/>
                    <a:pt x="1188" y="1407"/>
                  </a:cubicBezTo>
                  <a:cubicBezTo>
                    <a:pt x="1281" y="1407"/>
                    <a:pt x="1281" y="1407"/>
                    <a:pt x="1281" y="1407"/>
                  </a:cubicBezTo>
                  <a:cubicBezTo>
                    <a:pt x="1375" y="1469"/>
                    <a:pt x="1438" y="1532"/>
                    <a:pt x="1438" y="1563"/>
                  </a:cubicBezTo>
                  <a:cubicBezTo>
                    <a:pt x="1406" y="1594"/>
                    <a:pt x="1406" y="1625"/>
                    <a:pt x="1375" y="1594"/>
                  </a:cubicBezTo>
                  <a:cubicBezTo>
                    <a:pt x="1344" y="1594"/>
                    <a:pt x="1281" y="1594"/>
                    <a:pt x="1250" y="1563"/>
                  </a:cubicBezTo>
                  <a:cubicBezTo>
                    <a:pt x="1219" y="1563"/>
                    <a:pt x="1156" y="1594"/>
                    <a:pt x="1156" y="1657"/>
                  </a:cubicBezTo>
                  <a:cubicBezTo>
                    <a:pt x="1125" y="1688"/>
                    <a:pt x="1094" y="1719"/>
                    <a:pt x="1031" y="1750"/>
                  </a:cubicBezTo>
                  <a:cubicBezTo>
                    <a:pt x="969" y="1750"/>
                    <a:pt x="906" y="1782"/>
                    <a:pt x="906" y="1813"/>
                  </a:cubicBezTo>
                  <a:cubicBezTo>
                    <a:pt x="906" y="1844"/>
                    <a:pt x="969" y="1875"/>
                    <a:pt x="1000" y="1875"/>
                  </a:cubicBezTo>
                  <a:cubicBezTo>
                    <a:pt x="1063" y="1875"/>
                    <a:pt x="1156" y="1938"/>
                    <a:pt x="1250" y="2000"/>
                  </a:cubicBezTo>
                  <a:cubicBezTo>
                    <a:pt x="1313" y="2094"/>
                    <a:pt x="1469" y="2188"/>
                    <a:pt x="1531" y="2219"/>
                  </a:cubicBezTo>
                  <a:cubicBezTo>
                    <a:pt x="1625" y="2250"/>
                    <a:pt x="1688" y="2219"/>
                    <a:pt x="1625" y="2157"/>
                  </a:cubicBezTo>
                  <a:cubicBezTo>
                    <a:pt x="1594" y="2094"/>
                    <a:pt x="1625" y="2063"/>
                    <a:pt x="1688" y="2125"/>
                  </a:cubicBezTo>
                  <a:cubicBezTo>
                    <a:pt x="1750" y="2157"/>
                    <a:pt x="1781" y="2157"/>
                    <a:pt x="1781" y="2063"/>
                  </a:cubicBezTo>
                  <a:cubicBezTo>
                    <a:pt x="1781" y="2000"/>
                    <a:pt x="1750" y="1907"/>
                    <a:pt x="1688" y="1844"/>
                  </a:cubicBezTo>
                  <a:cubicBezTo>
                    <a:pt x="1625" y="1782"/>
                    <a:pt x="1594" y="1719"/>
                    <a:pt x="1594" y="1657"/>
                  </a:cubicBezTo>
                  <a:cubicBezTo>
                    <a:pt x="1625" y="1594"/>
                    <a:pt x="1719" y="1625"/>
                    <a:pt x="1781" y="1688"/>
                  </a:cubicBezTo>
                  <a:cubicBezTo>
                    <a:pt x="1844" y="1750"/>
                    <a:pt x="1938" y="1782"/>
                    <a:pt x="1938" y="1750"/>
                  </a:cubicBezTo>
                  <a:cubicBezTo>
                    <a:pt x="1938" y="1719"/>
                    <a:pt x="2000" y="1657"/>
                    <a:pt x="2031" y="1594"/>
                  </a:cubicBezTo>
                  <a:cubicBezTo>
                    <a:pt x="2063" y="1563"/>
                    <a:pt x="2063" y="1532"/>
                    <a:pt x="2063" y="1500"/>
                  </a:cubicBezTo>
                  <a:cubicBezTo>
                    <a:pt x="2063" y="1469"/>
                    <a:pt x="2031" y="1469"/>
                    <a:pt x="2000" y="1469"/>
                  </a:cubicBezTo>
                  <a:cubicBezTo>
                    <a:pt x="1969" y="1469"/>
                    <a:pt x="1875" y="1438"/>
                    <a:pt x="1813" y="1375"/>
                  </a:cubicBezTo>
                  <a:cubicBezTo>
                    <a:pt x="1750" y="1344"/>
                    <a:pt x="1656" y="1250"/>
                    <a:pt x="1625" y="1188"/>
                  </a:cubicBezTo>
                  <a:cubicBezTo>
                    <a:pt x="1594" y="1125"/>
                    <a:pt x="1594" y="1063"/>
                    <a:pt x="1625" y="1063"/>
                  </a:cubicBezTo>
                  <a:cubicBezTo>
                    <a:pt x="1688" y="1032"/>
                    <a:pt x="1719" y="1000"/>
                    <a:pt x="1688" y="969"/>
                  </a:cubicBezTo>
                  <a:cubicBezTo>
                    <a:pt x="1656" y="938"/>
                    <a:pt x="1625" y="844"/>
                    <a:pt x="1594" y="813"/>
                  </a:cubicBezTo>
                  <a:cubicBezTo>
                    <a:pt x="1563" y="750"/>
                    <a:pt x="1500" y="688"/>
                    <a:pt x="1469" y="688"/>
                  </a:cubicBezTo>
                  <a:cubicBezTo>
                    <a:pt x="1438" y="688"/>
                    <a:pt x="1375" y="657"/>
                    <a:pt x="1344" y="594"/>
                  </a:cubicBezTo>
                  <a:cubicBezTo>
                    <a:pt x="1313" y="563"/>
                    <a:pt x="1250" y="500"/>
                    <a:pt x="1219" y="500"/>
                  </a:cubicBezTo>
                  <a:cubicBezTo>
                    <a:pt x="1188" y="500"/>
                    <a:pt x="1156" y="469"/>
                    <a:pt x="1125" y="407"/>
                  </a:cubicBezTo>
                  <a:cubicBezTo>
                    <a:pt x="1125" y="375"/>
                    <a:pt x="1063" y="313"/>
                    <a:pt x="1031" y="282"/>
                  </a:cubicBezTo>
                  <a:cubicBezTo>
                    <a:pt x="1000" y="250"/>
                    <a:pt x="969" y="188"/>
                    <a:pt x="969" y="125"/>
                  </a:cubicBezTo>
                  <a:cubicBezTo>
                    <a:pt x="969" y="94"/>
                    <a:pt x="906" y="32"/>
                    <a:pt x="844" y="32"/>
                  </a:cubicBezTo>
                  <a:cubicBezTo>
                    <a:pt x="781" y="32"/>
                    <a:pt x="750" y="94"/>
                    <a:pt x="750" y="157"/>
                  </a:cubicBezTo>
                  <a:cubicBezTo>
                    <a:pt x="719" y="219"/>
                    <a:pt x="719" y="282"/>
                    <a:pt x="719" y="313"/>
                  </a:cubicBezTo>
                  <a:cubicBezTo>
                    <a:pt x="719" y="344"/>
                    <a:pt x="688" y="313"/>
                    <a:pt x="656" y="219"/>
                  </a:cubicBezTo>
                  <a:cubicBezTo>
                    <a:pt x="656" y="125"/>
                    <a:pt x="594" y="63"/>
                    <a:pt x="563" y="63"/>
                  </a:cubicBezTo>
                  <a:cubicBezTo>
                    <a:pt x="531" y="32"/>
                    <a:pt x="500" y="63"/>
                    <a:pt x="469" y="63"/>
                  </a:cubicBezTo>
                  <a:cubicBezTo>
                    <a:pt x="438" y="94"/>
                    <a:pt x="406" y="125"/>
                    <a:pt x="406" y="157"/>
                  </a:cubicBezTo>
                  <a:cubicBezTo>
                    <a:pt x="375" y="188"/>
                    <a:pt x="375" y="313"/>
                    <a:pt x="406" y="407"/>
                  </a:cubicBezTo>
                  <a:cubicBezTo>
                    <a:pt x="406" y="532"/>
                    <a:pt x="406" y="594"/>
                    <a:pt x="375" y="594"/>
                  </a:cubicBezTo>
                  <a:cubicBezTo>
                    <a:pt x="375" y="594"/>
                    <a:pt x="344" y="563"/>
                    <a:pt x="344" y="500"/>
                  </a:cubicBezTo>
                  <a:cubicBezTo>
                    <a:pt x="313" y="469"/>
                    <a:pt x="313" y="344"/>
                    <a:pt x="344" y="250"/>
                  </a:cubicBezTo>
                  <a:cubicBezTo>
                    <a:pt x="344" y="157"/>
                    <a:pt x="344" y="63"/>
                    <a:pt x="344" y="32"/>
                  </a:cubicBezTo>
                  <a:cubicBezTo>
                    <a:pt x="344" y="0"/>
                    <a:pt x="281" y="0"/>
                    <a:pt x="219" y="32"/>
                  </a:cubicBezTo>
                  <a:cubicBezTo>
                    <a:pt x="156" y="32"/>
                    <a:pt x="63" y="125"/>
                    <a:pt x="31" y="219"/>
                  </a:cubicBezTo>
                  <a:cubicBezTo>
                    <a:pt x="0" y="313"/>
                    <a:pt x="0" y="438"/>
                    <a:pt x="0" y="500"/>
                  </a:cubicBezTo>
                  <a:cubicBezTo>
                    <a:pt x="0" y="594"/>
                    <a:pt x="31" y="688"/>
                    <a:pt x="94" y="719"/>
                  </a:cubicBezTo>
                  <a:cubicBezTo>
                    <a:pt x="125" y="750"/>
                    <a:pt x="219" y="813"/>
                    <a:pt x="250" y="844"/>
                  </a:cubicBezTo>
                  <a:cubicBezTo>
                    <a:pt x="281" y="875"/>
                    <a:pt x="375" y="907"/>
                    <a:pt x="438" y="907"/>
                  </a:cubicBezTo>
                  <a:cubicBezTo>
                    <a:pt x="531" y="875"/>
                    <a:pt x="625" y="875"/>
                    <a:pt x="688" y="84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37" name="Google Shape;437;p59"/>
            <p:cNvSpPr/>
            <p:nvPr/>
          </p:nvSpPr>
          <p:spPr>
            <a:xfrm>
              <a:off x="1795" y="2804"/>
              <a:ext cx="141" cy="63"/>
            </a:xfrm>
            <a:custGeom>
              <a:avLst/>
              <a:gdLst/>
              <a:ahLst/>
              <a:cxnLst/>
              <a:rect l="l" t="t" r="r" b="b"/>
              <a:pathLst>
                <a:path w="626" h="282" extrusionOk="0">
                  <a:moveTo>
                    <a:pt x="468" y="94"/>
                  </a:moveTo>
                  <a:lnTo>
                    <a:pt x="468" y="94"/>
                  </a:lnTo>
                  <a:cubicBezTo>
                    <a:pt x="437" y="63"/>
                    <a:pt x="375" y="31"/>
                    <a:pt x="312" y="0"/>
                  </a:cubicBezTo>
                  <a:cubicBezTo>
                    <a:pt x="250" y="0"/>
                    <a:pt x="156" y="0"/>
                    <a:pt x="93" y="31"/>
                  </a:cubicBezTo>
                  <a:cubicBezTo>
                    <a:pt x="0" y="63"/>
                    <a:pt x="0" y="94"/>
                    <a:pt x="31" y="94"/>
                  </a:cubicBezTo>
                  <a:cubicBezTo>
                    <a:pt x="93" y="125"/>
                    <a:pt x="156" y="125"/>
                    <a:pt x="187" y="125"/>
                  </a:cubicBezTo>
                  <a:cubicBezTo>
                    <a:pt x="218" y="125"/>
                    <a:pt x="281" y="94"/>
                    <a:pt x="281" y="63"/>
                  </a:cubicBezTo>
                  <a:cubicBezTo>
                    <a:pt x="281" y="31"/>
                    <a:pt x="312" y="63"/>
                    <a:pt x="343" y="94"/>
                  </a:cubicBezTo>
                  <a:cubicBezTo>
                    <a:pt x="375" y="156"/>
                    <a:pt x="437" y="188"/>
                    <a:pt x="468" y="219"/>
                  </a:cubicBezTo>
                  <a:cubicBezTo>
                    <a:pt x="500" y="250"/>
                    <a:pt x="562" y="281"/>
                    <a:pt x="593" y="281"/>
                  </a:cubicBezTo>
                  <a:cubicBezTo>
                    <a:pt x="625" y="250"/>
                    <a:pt x="625" y="219"/>
                    <a:pt x="593" y="188"/>
                  </a:cubicBezTo>
                  <a:cubicBezTo>
                    <a:pt x="562" y="156"/>
                    <a:pt x="500" y="125"/>
                    <a:pt x="468"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38" name="Google Shape;438;p59"/>
            <p:cNvSpPr/>
            <p:nvPr/>
          </p:nvSpPr>
          <p:spPr>
            <a:xfrm>
              <a:off x="1944" y="2861"/>
              <a:ext cx="21" cy="14"/>
            </a:xfrm>
            <a:custGeom>
              <a:avLst/>
              <a:gdLst/>
              <a:ahLst/>
              <a:cxnLst/>
              <a:rect l="l" t="t" r="r" b="b"/>
              <a:pathLst>
                <a:path w="95" h="64" extrusionOk="0">
                  <a:moveTo>
                    <a:pt x="62" y="63"/>
                  </a:moveTo>
                  <a:lnTo>
                    <a:pt x="62" y="63"/>
                  </a:lnTo>
                  <a:cubicBezTo>
                    <a:pt x="94" y="63"/>
                    <a:pt x="94" y="63"/>
                    <a:pt x="62" y="63"/>
                  </a:cubicBezTo>
                  <a:cubicBezTo>
                    <a:pt x="62" y="31"/>
                    <a:pt x="31" y="0"/>
                    <a:pt x="31" y="0"/>
                  </a:cubicBezTo>
                  <a:cubicBezTo>
                    <a:pt x="0" y="0"/>
                    <a:pt x="31" y="31"/>
                    <a:pt x="62" y="6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39" name="Google Shape;439;p59"/>
            <p:cNvSpPr/>
            <p:nvPr/>
          </p:nvSpPr>
          <p:spPr>
            <a:xfrm>
              <a:off x="1979" y="2847"/>
              <a:ext cx="70" cy="42"/>
            </a:xfrm>
            <a:custGeom>
              <a:avLst/>
              <a:gdLst/>
              <a:ahLst/>
              <a:cxnLst/>
              <a:rect l="l" t="t" r="r" b="b"/>
              <a:pathLst>
                <a:path w="314" h="188" extrusionOk="0">
                  <a:moveTo>
                    <a:pt x="63" y="0"/>
                  </a:moveTo>
                  <a:lnTo>
                    <a:pt x="63" y="0"/>
                  </a:lnTo>
                  <a:cubicBezTo>
                    <a:pt x="31" y="0"/>
                    <a:pt x="0" y="31"/>
                    <a:pt x="31" y="62"/>
                  </a:cubicBezTo>
                  <a:cubicBezTo>
                    <a:pt x="94" y="125"/>
                    <a:pt x="156" y="156"/>
                    <a:pt x="250" y="156"/>
                  </a:cubicBezTo>
                  <a:cubicBezTo>
                    <a:pt x="313" y="187"/>
                    <a:pt x="313" y="156"/>
                    <a:pt x="250" y="93"/>
                  </a:cubicBezTo>
                  <a:cubicBezTo>
                    <a:pt x="219" y="31"/>
                    <a:pt x="125" y="0"/>
                    <a:pt x="63" y="0"/>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0" name="Google Shape;440;p59"/>
            <p:cNvSpPr/>
            <p:nvPr/>
          </p:nvSpPr>
          <p:spPr>
            <a:xfrm>
              <a:off x="2078" y="2868"/>
              <a:ext cx="42" cy="28"/>
            </a:xfrm>
            <a:custGeom>
              <a:avLst/>
              <a:gdLst/>
              <a:ahLst/>
              <a:cxnLst/>
              <a:rect l="l" t="t" r="r" b="b"/>
              <a:pathLst>
                <a:path w="188" h="126" extrusionOk="0">
                  <a:moveTo>
                    <a:pt x="31" y="0"/>
                  </a:moveTo>
                  <a:lnTo>
                    <a:pt x="31" y="0"/>
                  </a:lnTo>
                  <a:cubicBezTo>
                    <a:pt x="0" y="0"/>
                    <a:pt x="0" y="32"/>
                    <a:pt x="0" y="63"/>
                  </a:cubicBezTo>
                  <a:cubicBezTo>
                    <a:pt x="31" y="94"/>
                    <a:pt x="93" y="125"/>
                    <a:pt x="125" y="125"/>
                  </a:cubicBezTo>
                  <a:cubicBezTo>
                    <a:pt x="156" y="125"/>
                    <a:pt x="187" y="94"/>
                    <a:pt x="156" y="63"/>
                  </a:cubicBezTo>
                  <a:cubicBezTo>
                    <a:pt x="125" y="32"/>
                    <a:pt x="62" y="0"/>
                    <a:pt x="31" y="0"/>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1" name="Google Shape;441;p59"/>
            <p:cNvSpPr/>
            <p:nvPr/>
          </p:nvSpPr>
          <p:spPr>
            <a:xfrm>
              <a:off x="2128" y="2897"/>
              <a:ext cx="56" cy="106"/>
            </a:xfrm>
            <a:custGeom>
              <a:avLst/>
              <a:gdLst/>
              <a:ahLst/>
              <a:cxnLst/>
              <a:rect l="l" t="t" r="r" b="b"/>
              <a:pathLst>
                <a:path w="251" h="470" extrusionOk="0">
                  <a:moveTo>
                    <a:pt x="157" y="375"/>
                  </a:moveTo>
                  <a:lnTo>
                    <a:pt x="157" y="375"/>
                  </a:lnTo>
                  <a:cubicBezTo>
                    <a:pt x="157" y="407"/>
                    <a:pt x="188" y="438"/>
                    <a:pt x="188" y="469"/>
                  </a:cubicBezTo>
                  <a:cubicBezTo>
                    <a:pt x="219" y="469"/>
                    <a:pt x="250" y="438"/>
                    <a:pt x="250" y="344"/>
                  </a:cubicBezTo>
                  <a:cubicBezTo>
                    <a:pt x="250" y="282"/>
                    <a:pt x="219" y="157"/>
                    <a:pt x="188" y="94"/>
                  </a:cubicBezTo>
                  <a:cubicBezTo>
                    <a:pt x="188" y="32"/>
                    <a:pt x="125" y="0"/>
                    <a:pt x="63" y="0"/>
                  </a:cubicBezTo>
                  <a:cubicBezTo>
                    <a:pt x="32" y="0"/>
                    <a:pt x="0" y="0"/>
                    <a:pt x="0" y="32"/>
                  </a:cubicBezTo>
                  <a:cubicBezTo>
                    <a:pt x="0" y="32"/>
                    <a:pt x="32" y="63"/>
                    <a:pt x="63" y="94"/>
                  </a:cubicBezTo>
                  <a:cubicBezTo>
                    <a:pt x="94" y="125"/>
                    <a:pt x="125" y="157"/>
                    <a:pt x="125" y="188"/>
                  </a:cubicBezTo>
                  <a:cubicBezTo>
                    <a:pt x="125" y="219"/>
                    <a:pt x="157" y="250"/>
                    <a:pt x="157" y="282"/>
                  </a:cubicBezTo>
                  <a:cubicBezTo>
                    <a:pt x="157" y="313"/>
                    <a:pt x="157" y="344"/>
                    <a:pt x="157" y="375"/>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2" name="Google Shape;442;p59"/>
            <p:cNvSpPr/>
            <p:nvPr/>
          </p:nvSpPr>
          <p:spPr>
            <a:xfrm>
              <a:off x="1469" y="601"/>
              <a:ext cx="680" cy="751"/>
            </a:xfrm>
            <a:custGeom>
              <a:avLst/>
              <a:gdLst/>
              <a:ahLst/>
              <a:cxnLst/>
              <a:rect l="l" t="t" r="r" b="b"/>
              <a:pathLst>
                <a:path w="3001" h="3314" extrusionOk="0">
                  <a:moveTo>
                    <a:pt x="656" y="1657"/>
                  </a:moveTo>
                  <a:lnTo>
                    <a:pt x="656" y="1657"/>
                  </a:lnTo>
                  <a:cubicBezTo>
                    <a:pt x="688" y="1719"/>
                    <a:pt x="750" y="1782"/>
                    <a:pt x="781" y="1813"/>
                  </a:cubicBezTo>
                  <a:cubicBezTo>
                    <a:pt x="844" y="1844"/>
                    <a:pt x="844" y="1907"/>
                    <a:pt x="813" y="1938"/>
                  </a:cubicBezTo>
                  <a:cubicBezTo>
                    <a:pt x="750" y="1969"/>
                    <a:pt x="750" y="2063"/>
                    <a:pt x="750" y="2094"/>
                  </a:cubicBezTo>
                  <a:cubicBezTo>
                    <a:pt x="781" y="2157"/>
                    <a:pt x="813" y="2219"/>
                    <a:pt x="875" y="2219"/>
                  </a:cubicBezTo>
                  <a:cubicBezTo>
                    <a:pt x="906" y="2219"/>
                    <a:pt x="969" y="2219"/>
                    <a:pt x="1000" y="2188"/>
                  </a:cubicBezTo>
                  <a:cubicBezTo>
                    <a:pt x="1031" y="2188"/>
                    <a:pt x="1094" y="2125"/>
                    <a:pt x="1125" y="2094"/>
                  </a:cubicBezTo>
                  <a:cubicBezTo>
                    <a:pt x="1156" y="2063"/>
                    <a:pt x="1219" y="2063"/>
                    <a:pt x="1219" y="2094"/>
                  </a:cubicBezTo>
                  <a:cubicBezTo>
                    <a:pt x="1250" y="2157"/>
                    <a:pt x="1250" y="2219"/>
                    <a:pt x="1281" y="2219"/>
                  </a:cubicBezTo>
                  <a:cubicBezTo>
                    <a:pt x="1313" y="2219"/>
                    <a:pt x="1313" y="2250"/>
                    <a:pt x="1313" y="2282"/>
                  </a:cubicBezTo>
                  <a:cubicBezTo>
                    <a:pt x="1313" y="2313"/>
                    <a:pt x="1313" y="2375"/>
                    <a:pt x="1313" y="2407"/>
                  </a:cubicBezTo>
                  <a:cubicBezTo>
                    <a:pt x="1313" y="2407"/>
                    <a:pt x="1281" y="2407"/>
                    <a:pt x="1250" y="2375"/>
                  </a:cubicBezTo>
                  <a:cubicBezTo>
                    <a:pt x="1219" y="2344"/>
                    <a:pt x="1156" y="2313"/>
                    <a:pt x="1125" y="2344"/>
                  </a:cubicBezTo>
                  <a:cubicBezTo>
                    <a:pt x="1094" y="2344"/>
                    <a:pt x="1094" y="2407"/>
                    <a:pt x="1094" y="2438"/>
                  </a:cubicBezTo>
                  <a:cubicBezTo>
                    <a:pt x="1094" y="2500"/>
                    <a:pt x="1063" y="2594"/>
                    <a:pt x="1031" y="2625"/>
                  </a:cubicBezTo>
                  <a:cubicBezTo>
                    <a:pt x="1031" y="2657"/>
                    <a:pt x="969" y="2719"/>
                    <a:pt x="938" y="2719"/>
                  </a:cubicBezTo>
                  <a:cubicBezTo>
                    <a:pt x="906" y="2750"/>
                    <a:pt x="813" y="2719"/>
                    <a:pt x="781" y="2657"/>
                  </a:cubicBezTo>
                  <a:cubicBezTo>
                    <a:pt x="719" y="2625"/>
                    <a:pt x="656" y="2594"/>
                    <a:pt x="594" y="2594"/>
                  </a:cubicBezTo>
                  <a:cubicBezTo>
                    <a:pt x="563" y="2594"/>
                    <a:pt x="500" y="2625"/>
                    <a:pt x="469" y="2657"/>
                  </a:cubicBezTo>
                  <a:cubicBezTo>
                    <a:pt x="469" y="2688"/>
                    <a:pt x="469" y="2750"/>
                    <a:pt x="531" y="2813"/>
                  </a:cubicBezTo>
                  <a:cubicBezTo>
                    <a:pt x="594" y="2844"/>
                    <a:pt x="625" y="2938"/>
                    <a:pt x="656" y="2969"/>
                  </a:cubicBezTo>
                  <a:cubicBezTo>
                    <a:pt x="656" y="3032"/>
                    <a:pt x="656" y="3063"/>
                    <a:pt x="625" y="3063"/>
                  </a:cubicBezTo>
                  <a:cubicBezTo>
                    <a:pt x="625" y="3063"/>
                    <a:pt x="563" y="3063"/>
                    <a:pt x="531" y="3032"/>
                  </a:cubicBezTo>
                  <a:cubicBezTo>
                    <a:pt x="469" y="3032"/>
                    <a:pt x="438" y="2969"/>
                    <a:pt x="406" y="2907"/>
                  </a:cubicBezTo>
                  <a:cubicBezTo>
                    <a:pt x="406" y="2844"/>
                    <a:pt x="375" y="2782"/>
                    <a:pt x="375" y="2750"/>
                  </a:cubicBezTo>
                  <a:cubicBezTo>
                    <a:pt x="344" y="2719"/>
                    <a:pt x="313" y="2719"/>
                    <a:pt x="281" y="2719"/>
                  </a:cubicBezTo>
                  <a:cubicBezTo>
                    <a:pt x="250" y="2719"/>
                    <a:pt x="219" y="2750"/>
                    <a:pt x="219" y="2782"/>
                  </a:cubicBezTo>
                  <a:cubicBezTo>
                    <a:pt x="188" y="2844"/>
                    <a:pt x="156" y="2844"/>
                    <a:pt x="125" y="2813"/>
                  </a:cubicBezTo>
                  <a:cubicBezTo>
                    <a:pt x="94" y="2782"/>
                    <a:pt x="63" y="2750"/>
                    <a:pt x="31" y="2750"/>
                  </a:cubicBezTo>
                  <a:cubicBezTo>
                    <a:pt x="0" y="2750"/>
                    <a:pt x="0" y="2813"/>
                    <a:pt x="0" y="2875"/>
                  </a:cubicBezTo>
                  <a:cubicBezTo>
                    <a:pt x="0" y="2938"/>
                    <a:pt x="63" y="3000"/>
                    <a:pt x="125" y="3032"/>
                  </a:cubicBezTo>
                  <a:cubicBezTo>
                    <a:pt x="219" y="3094"/>
                    <a:pt x="281" y="3125"/>
                    <a:pt x="313" y="3157"/>
                  </a:cubicBezTo>
                  <a:cubicBezTo>
                    <a:pt x="344" y="3188"/>
                    <a:pt x="406" y="3188"/>
                    <a:pt x="438" y="3188"/>
                  </a:cubicBezTo>
                  <a:cubicBezTo>
                    <a:pt x="469" y="3157"/>
                    <a:pt x="500" y="3188"/>
                    <a:pt x="563" y="3250"/>
                  </a:cubicBezTo>
                  <a:cubicBezTo>
                    <a:pt x="594" y="3313"/>
                    <a:pt x="688" y="3313"/>
                    <a:pt x="719" y="3313"/>
                  </a:cubicBezTo>
                  <a:cubicBezTo>
                    <a:pt x="781" y="3282"/>
                    <a:pt x="875" y="3250"/>
                    <a:pt x="906" y="3282"/>
                  </a:cubicBezTo>
                  <a:cubicBezTo>
                    <a:pt x="938" y="3313"/>
                    <a:pt x="1000" y="3313"/>
                    <a:pt x="1094" y="3313"/>
                  </a:cubicBezTo>
                  <a:cubicBezTo>
                    <a:pt x="1156" y="3313"/>
                    <a:pt x="1250" y="3313"/>
                    <a:pt x="1344" y="3313"/>
                  </a:cubicBezTo>
                  <a:cubicBezTo>
                    <a:pt x="1406" y="3282"/>
                    <a:pt x="1531" y="3282"/>
                    <a:pt x="1594" y="3313"/>
                  </a:cubicBezTo>
                  <a:cubicBezTo>
                    <a:pt x="1656" y="3313"/>
                    <a:pt x="1719" y="3282"/>
                    <a:pt x="1719" y="3250"/>
                  </a:cubicBezTo>
                  <a:cubicBezTo>
                    <a:pt x="1719" y="3219"/>
                    <a:pt x="1719" y="3125"/>
                    <a:pt x="1719" y="3094"/>
                  </a:cubicBezTo>
                  <a:cubicBezTo>
                    <a:pt x="1719" y="3032"/>
                    <a:pt x="1625" y="3000"/>
                    <a:pt x="1469" y="3000"/>
                  </a:cubicBezTo>
                  <a:cubicBezTo>
                    <a:pt x="1469" y="3000"/>
                    <a:pt x="1469" y="3000"/>
                    <a:pt x="1406" y="3000"/>
                  </a:cubicBezTo>
                  <a:cubicBezTo>
                    <a:pt x="1344" y="3000"/>
                    <a:pt x="1344" y="3000"/>
                    <a:pt x="1344" y="3000"/>
                  </a:cubicBezTo>
                  <a:cubicBezTo>
                    <a:pt x="1281" y="3032"/>
                    <a:pt x="1219" y="3032"/>
                    <a:pt x="1188" y="3032"/>
                  </a:cubicBezTo>
                  <a:cubicBezTo>
                    <a:pt x="1125" y="3000"/>
                    <a:pt x="1094" y="2969"/>
                    <a:pt x="1063" y="2938"/>
                  </a:cubicBezTo>
                  <a:cubicBezTo>
                    <a:pt x="1063" y="2938"/>
                    <a:pt x="1063" y="2875"/>
                    <a:pt x="1094" y="2844"/>
                  </a:cubicBezTo>
                  <a:cubicBezTo>
                    <a:pt x="1125" y="2813"/>
                    <a:pt x="1188" y="2782"/>
                    <a:pt x="1219" y="2782"/>
                  </a:cubicBezTo>
                  <a:cubicBezTo>
                    <a:pt x="1250" y="2782"/>
                    <a:pt x="1344" y="2782"/>
                    <a:pt x="1375" y="2782"/>
                  </a:cubicBezTo>
                  <a:cubicBezTo>
                    <a:pt x="1438" y="2782"/>
                    <a:pt x="1500" y="2782"/>
                    <a:pt x="1531" y="2782"/>
                  </a:cubicBezTo>
                  <a:cubicBezTo>
                    <a:pt x="1563" y="2782"/>
                    <a:pt x="1625" y="2782"/>
                    <a:pt x="1688" y="2782"/>
                  </a:cubicBezTo>
                  <a:cubicBezTo>
                    <a:pt x="1719" y="2782"/>
                    <a:pt x="1781" y="2750"/>
                    <a:pt x="1781" y="2719"/>
                  </a:cubicBezTo>
                  <a:cubicBezTo>
                    <a:pt x="1781" y="2688"/>
                    <a:pt x="1750" y="2625"/>
                    <a:pt x="1719" y="2594"/>
                  </a:cubicBezTo>
                  <a:cubicBezTo>
                    <a:pt x="1688" y="2532"/>
                    <a:pt x="1688" y="2500"/>
                    <a:pt x="1750" y="2500"/>
                  </a:cubicBezTo>
                  <a:cubicBezTo>
                    <a:pt x="1813" y="2500"/>
                    <a:pt x="1844" y="2500"/>
                    <a:pt x="1844" y="2469"/>
                  </a:cubicBezTo>
                  <a:cubicBezTo>
                    <a:pt x="1875" y="2438"/>
                    <a:pt x="1875" y="2375"/>
                    <a:pt x="1875" y="2344"/>
                  </a:cubicBezTo>
                  <a:cubicBezTo>
                    <a:pt x="1875" y="2313"/>
                    <a:pt x="1906" y="2282"/>
                    <a:pt x="1969" y="2282"/>
                  </a:cubicBezTo>
                  <a:cubicBezTo>
                    <a:pt x="2031" y="2282"/>
                    <a:pt x="2094" y="2250"/>
                    <a:pt x="2094" y="2219"/>
                  </a:cubicBezTo>
                  <a:cubicBezTo>
                    <a:pt x="2094" y="2188"/>
                    <a:pt x="2094" y="2125"/>
                    <a:pt x="2125" y="2063"/>
                  </a:cubicBezTo>
                  <a:cubicBezTo>
                    <a:pt x="2125" y="2000"/>
                    <a:pt x="2063" y="1938"/>
                    <a:pt x="2000" y="1907"/>
                  </a:cubicBezTo>
                  <a:cubicBezTo>
                    <a:pt x="1938" y="1875"/>
                    <a:pt x="1906" y="1844"/>
                    <a:pt x="1938" y="1813"/>
                  </a:cubicBezTo>
                  <a:cubicBezTo>
                    <a:pt x="1938" y="1782"/>
                    <a:pt x="2000" y="1750"/>
                    <a:pt x="2063" y="1750"/>
                  </a:cubicBezTo>
                  <a:cubicBezTo>
                    <a:pt x="2094" y="1750"/>
                    <a:pt x="2156" y="1719"/>
                    <a:pt x="2156" y="1688"/>
                  </a:cubicBezTo>
                  <a:cubicBezTo>
                    <a:pt x="2156" y="1657"/>
                    <a:pt x="2188" y="1657"/>
                    <a:pt x="2188" y="1625"/>
                  </a:cubicBezTo>
                  <a:cubicBezTo>
                    <a:pt x="2219" y="1625"/>
                    <a:pt x="2250" y="1594"/>
                    <a:pt x="2250" y="1563"/>
                  </a:cubicBezTo>
                  <a:cubicBezTo>
                    <a:pt x="2250" y="1532"/>
                    <a:pt x="2313" y="1500"/>
                    <a:pt x="2344" y="1469"/>
                  </a:cubicBezTo>
                  <a:cubicBezTo>
                    <a:pt x="2375" y="1438"/>
                    <a:pt x="2438" y="1344"/>
                    <a:pt x="2531" y="1250"/>
                  </a:cubicBezTo>
                  <a:cubicBezTo>
                    <a:pt x="2594" y="1157"/>
                    <a:pt x="2688" y="1032"/>
                    <a:pt x="2719" y="1000"/>
                  </a:cubicBezTo>
                  <a:cubicBezTo>
                    <a:pt x="2750" y="938"/>
                    <a:pt x="2719" y="875"/>
                    <a:pt x="2656" y="875"/>
                  </a:cubicBezTo>
                  <a:cubicBezTo>
                    <a:pt x="2594" y="844"/>
                    <a:pt x="2594" y="813"/>
                    <a:pt x="2656" y="750"/>
                  </a:cubicBezTo>
                  <a:cubicBezTo>
                    <a:pt x="2719" y="719"/>
                    <a:pt x="2813" y="657"/>
                    <a:pt x="2875" y="625"/>
                  </a:cubicBezTo>
                  <a:cubicBezTo>
                    <a:pt x="2906" y="594"/>
                    <a:pt x="2969" y="532"/>
                    <a:pt x="3000" y="469"/>
                  </a:cubicBezTo>
                  <a:cubicBezTo>
                    <a:pt x="3000" y="438"/>
                    <a:pt x="2969" y="375"/>
                    <a:pt x="2938" y="344"/>
                  </a:cubicBezTo>
                  <a:cubicBezTo>
                    <a:pt x="2906" y="344"/>
                    <a:pt x="2875" y="282"/>
                    <a:pt x="2844" y="219"/>
                  </a:cubicBezTo>
                  <a:cubicBezTo>
                    <a:pt x="2813" y="157"/>
                    <a:pt x="2719" y="157"/>
                    <a:pt x="2625" y="188"/>
                  </a:cubicBezTo>
                  <a:cubicBezTo>
                    <a:pt x="2563" y="219"/>
                    <a:pt x="2500" y="188"/>
                    <a:pt x="2531" y="125"/>
                  </a:cubicBezTo>
                  <a:cubicBezTo>
                    <a:pt x="2563" y="63"/>
                    <a:pt x="2531" y="0"/>
                    <a:pt x="2469" y="0"/>
                  </a:cubicBezTo>
                  <a:cubicBezTo>
                    <a:pt x="2406" y="0"/>
                    <a:pt x="2344" y="0"/>
                    <a:pt x="2281" y="0"/>
                  </a:cubicBezTo>
                  <a:cubicBezTo>
                    <a:pt x="2250" y="32"/>
                    <a:pt x="2156" y="32"/>
                    <a:pt x="2094" y="63"/>
                  </a:cubicBezTo>
                  <a:cubicBezTo>
                    <a:pt x="2094" y="63"/>
                    <a:pt x="2094" y="63"/>
                    <a:pt x="2031" y="32"/>
                  </a:cubicBezTo>
                  <a:cubicBezTo>
                    <a:pt x="1969" y="0"/>
                    <a:pt x="1969" y="0"/>
                    <a:pt x="1969" y="0"/>
                  </a:cubicBezTo>
                  <a:cubicBezTo>
                    <a:pt x="1938" y="0"/>
                    <a:pt x="1906" y="63"/>
                    <a:pt x="1906" y="125"/>
                  </a:cubicBezTo>
                  <a:cubicBezTo>
                    <a:pt x="1906" y="219"/>
                    <a:pt x="1875" y="219"/>
                    <a:pt x="1844" y="157"/>
                  </a:cubicBezTo>
                  <a:cubicBezTo>
                    <a:pt x="1813" y="94"/>
                    <a:pt x="1781" y="63"/>
                    <a:pt x="1781" y="63"/>
                  </a:cubicBezTo>
                  <a:cubicBezTo>
                    <a:pt x="1781" y="63"/>
                    <a:pt x="1750" y="94"/>
                    <a:pt x="1688" y="125"/>
                  </a:cubicBezTo>
                  <a:cubicBezTo>
                    <a:pt x="1656" y="157"/>
                    <a:pt x="1594" y="188"/>
                    <a:pt x="1594" y="188"/>
                  </a:cubicBezTo>
                  <a:cubicBezTo>
                    <a:pt x="1563" y="219"/>
                    <a:pt x="1531" y="219"/>
                    <a:pt x="1500" y="250"/>
                  </a:cubicBezTo>
                  <a:cubicBezTo>
                    <a:pt x="1469" y="250"/>
                    <a:pt x="1438" y="282"/>
                    <a:pt x="1438" y="344"/>
                  </a:cubicBezTo>
                  <a:cubicBezTo>
                    <a:pt x="1438" y="375"/>
                    <a:pt x="1375" y="375"/>
                    <a:pt x="1344" y="375"/>
                  </a:cubicBezTo>
                  <a:cubicBezTo>
                    <a:pt x="1313" y="375"/>
                    <a:pt x="1250" y="407"/>
                    <a:pt x="1219" y="469"/>
                  </a:cubicBezTo>
                  <a:cubicBezTo>
                    <a:pt x="1188" y="500"/>
                    <a:pt x="1094" y="594"/>
                    <a:pt x="1031" y="625"/>
                  </a:cubicBezTo>
                  <a:cubicBezTo>
                    <a:pt x="969" y="657"/>
                    <a:pt x="906" y="719"/>
                    <a:pt x="906" y="750"/>
                  </a:cubicBezTo>
                  <a:cubicBezTo>
                    <a:pt x="906" y="813"/>
                    <a:pt x="938" y="875"/>
                    <a:pt x="1000" y="875"/>
                  </a:cubicBezTo>
                  <a:cubicBezTo>
                    <a:pt x="1031" y="907"/>
                    <a:pt x="1094" y="969"/>
                    <a:pt x="1094" y="1032"/>
                  </a:cubicBezTo>
                  <a:cubicBezTo>
                    <a:pt x="1094" y="1063"/>
                    <a:pt x="1125" y="1125"/>
                    <a:pt x="1156" y="1188"/>
                  </a:cubicBezTo>
                  <a:cubicBezTo>
                    <a:pt x="1188" y="1219"/>
                    <a:pt x="1250" y="1250"/>
                    <a:pt x="1281" y="1250"/>
                  </a:cubicBezTo>
                  <a:cubicBezTo>
                    <a:pt x="1344" y="1250"/>
                    <a:pt x="1375" y="1250"/>
                    <a:pt x="1406" y="1250"/>
                  </a:cubicBezTo>
                  <a:cubicBezTo>
                    <a:pt x="1438" y="1219"/>
                    <a:pt x="1531" y="1219"/>
                    <a:pt x="1594" y="1219"/>
                  </a:cubicBezTo>
                  <a:cubicBezTo>
                    <a:pt x="1688" y="1219"/>
                    <a:pt x="1719" y="1282"/>
                    <a:pt x="1656" y="1375"/>
                  </a:cubicBezTo>
                  <a:cubicBezTo>
                    <a:pt x="1656" y="1375"/>
                    <a:pt x="1656" y="1375"/>
                    <a:pt x="1594" y="1375"/>
                  </a:cubicBezTo>
                  <a:cubicBezTo>
                    <a:pt x="1500" y="1407"/>
                    <a:pt x="1500" y="1407"/>
                    <a:pt x="1500" y="1407"/>
                  </a:cubicBezTo>
                  <a:cubicBezTo>
                    <a:pt x="1531" y="1438"/>
                    <a:pt x="1500" y="1469"/>
                    <a:pt x="1469" y="1469"/>
                  </a:cubicBezTo>
                  <a:cubicBezTo>
                    <a:pt x="1406" y="1469"/>
                    <a:pt x="1375" y="1500"/>
                    <a:pt x="1344" y="1532"/>
                  </a:cubicBezTo>
                  <a:cubicBezTo>
                    <a:pt x="1281" y="1563"/>
                    <a:pt x="1250" y="1563"/>
                    <a:pt x="1219" y="1532"/>
                  </a:cubicBezTo>
                  <a:cubicBezTo>
                    <a:pt x="1188" y="1500"/>
                    <a:pt x="1125" y="1469"/>
                    <a:pt x="1094" y="1438"/>
                  </a:cubicBezTo>
                  <a:cubicBezTo>
                    <a:pt x="1063" y="1407"/>
                    <a:pt x="1031" y="1344"/>
                    <a:pt x="1000" y="1344"/>
                  </a:cubicBezTo>
                  <a:cubicBezTo>
                    <a:pt x="969" y="1313"/>
                    <a:pt x="906" y="1219"/>
                    <a:pt x="875" y="1125"/>
                  </a:cubicBezTo>
                  <a:cubicBezTo>
                    <a:pt x="875" y="1032"/>
                    <a:pt x="813" y="969"/>
                    <a:pt x="781" y="969"/>
                  </a:cubicBezTo>
                  <a:cubicBezTo>
                    <a:pt x="719" y="969"/>
                    <a:pt x="688" y="1032"/>
                    <a:pt x="656" y="1125"/>
                  </a:cubicBezTo>
                  <a:cubicBezTo>
                    <a:pt x="656" y="1188"/>
                    <a:pt x="625" y="1282"/>
                    <a:pt x="594" y="1344"/>
                  </a:cubicBezTo>
                  <a:cubicBezTo>
                    <a:pt x="594" y="1375"/>
                    <a:pt x="594" y="1438"/>
                    <a:pt x="594" y="1500"/>
                  </a:cubicBezTo>
                  <a:cubicBezTo>
                    <a:pt x="594" y="1532"/>
                    <a:pt x="625" y="1625"/>
                    <a:pt x="656" y="1657"/>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3" name="Google Shape;443;p59"/>
            <p:cNvSpPr/>
            <p:nvPr/>
          </p:nvSpPr>
          <p:spPr>
            <a:xfrm>
              <a:off x="1511" y="1387"/>
              <a:ext cx="162" cy="141"/>
            </a:xfrm>
            <a:custGeom>
              <a:avLst/>
              <a:gdLst/>
              <a:ahLst/>
              <a:cxnLst/>
              <a:rect l="l" t="t" r="r" b="b"/>
              <a:pathLst>
                <a:path w="719" h="626" extrusionOk="0">
                  <a:moveTo>
                    <a:pt x="468" y="94"/>
                  </a:moveTo>
                  <a:lnTo>
                    <a:pt x="468" y="94"/>
                  </a:lnTo>
                  <a:cubicBezTo>
                    <a:pt x="437" y="125"/>
                    <a:pt x="406" y="188"/>
                    <a:pt x="406" y="219"/>
                  </a:cubicBezTo>
                  <a:cubicBezTo>
                    <a:pt x="406" y="250"/>
                    <a:pt x="375" y="219"/>
                    <a:pt x="343" y="156"/>
                  </a:cubicBezTo>
                  <a:cubicBezTo>
                    <a:pt x="312" y="63"/>
                    <a:pt x="250" y="31"/>
                    <a:pt x="187" y="31"/>
                  </a:cubicBezTo>
                  <a:cubicBezTo>
                    <a:pt x="156" y="63"/>
                    <a:pt x="93" y="94"/>
                    <a:pt x="93" y="156"/>
                  </a:cubicBezTo>
                  <a:cubicBezTo>
                    <a:pt x="93" y="188"/>
                    <a:pt x="62" y="250"/>
                    <a:pt x="31" y="281"/>
                  </a:cubicBezTo>
                  <a:cubicBezTo>
                    <a:pt x="0" y="281"/>
                    <a:pt x="0" y="344"/>
                    <a:pt x="31" y="375"/>
                  </a:cubicBezTo>
                  <a:cubicBezTo>
                    <a:pt x="62" y="406"/>
                    <a:pt x="125" y="500"/>
                    <a:pt x="156" y="563"/>
                  </a:cubicBezTo>
                  <a:cubicBezTo>
                    <a:pt x="187" y="625"/>
                    <a:pt x="250" y="625"/>
                    <a:pt x="281" y="594"/>
                  </a:cubicBezTo>
                  <a:cubicBezTo>
                    <a:pt x="343" y="531"/>
                    <a:pt x="406" y="500"/>
                    <a:pt x="437" y="469"/>
                  </a:cubicBezTo>
                  <a:cubicBezTo>
                    <a:pt x="468" y="469"/>
                    <a:pt x="500" y="438"/>
                    <a:pt x="500" y="406"/>
                  </a:cubicBezTo>
                  <a:cubicBezTo>
                    <a:pt x="500" y="375"/>
                    <a:pt x="562" y="313"/>
                    <a:pt x="593" y="281"/>
                  </a:cubicBezTo>
                  <a:cubicBezTo>
                    <a:pt x="625" y="250"/>
                    <a:pt x="687" y="188"/>
                    <a:pt x="718" y="125"/>
                  </a:cubicBezTo>
                  <a:cubicBezTo>
                    <a:pt x="718" y="63"/>
                    <a:pt x="687" y="0"/>
                    <a:pt x="625" y="0"/>
                  </a:cubicBezTo>
                  <a:cubicBezTo>
                    <a:pt x="562" y="0"/>
                    <a:pt x="500" y="63"/>
                    <a:pt x="468"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4" name="Google Shape;444;p59"/>
            <p:cNvSpPr/>
            <p:nvPr/>
          </p:nvSpPr>
          <p:spPr>
            <a:xfrm>
              <a:off x="1256" y="1210"/>
              <a:ext cx="205" cy="155"/>
            </a:xfrm>
            <a:custGeom>
              <a:avLst/>
              <a:gdLst/>
              <a:ahLst/>
              <a:cxnLst/>
              <a:rect l="l" t="t" r="r" b="b"/>
              <a:pathLst>
                <a:path w="907" h="688" extrusionOk="0">
                  <a:moveTo>
                    <a:pt x="62" y="344"/>
                  </a:moveTo>
                  <a:lnTo>
                    <a:pt x="62" y="344"/>
                  </a:lnTo>
                  <a:cubicBezTo>
                    <a:pt x="31" y="375"/>
                    <a:pt x="0" y="437"/>
                    <a:pt x="31" y="500"/>
                  </a:cubicBezTo>
                  <a:cubicBezTo>
                    <a:pt x="31" y="500"/>
                    <a:pt x="31" y="500"/>
                    <a:pt x="125" y="500"/>
                  </a:cubicBezTo>
                  <a:cubicBezTo>
                    <a:pt x="187" y="531"/>
                    <a:pt x="187" y="531"/>
                    <a:pt x="187" y="531"/>
                  </a:cubicBezTo>
                  <a:cubicBezTo>
                    <a:pt x="218" y="531"/>
                    <a:pt x="218" y="562"/>
                    <a:pt x="218" y="594"/>
                  </a:cubicBezTo>
                  <a:cubicBezTo>
                    <a:pt x="218" y="656"/>
                    <a:pt x="250" y="687"/>
                    <a:pt x="281" y="687"/>
                  </a:cubicBezTo>
                  <a:cubicBezTo>
                    <a:pt x="312" y="687"/>
                    <a:pt x="406" y="656"/>
                    <a:pt x="437" y="625"/>
                  </a:cubicBezTo>
                  <a:cubicBezTo>
                    <a:pt x="500" y="562"/>
                    <a:pt x="593" y="531"/>
                    <a:pt x="656" y="562"/>
                  </a:cubicBezTo>
                  <a:cubicBezTo>
                    <a:pt x="718" y="562"/>
                    <a:pt x="812" y="531"/>
                    <a:pt x="875" y="500"/>
                  </a:cubicBezTo>
                  <a:cubicBezTo>
                    <a:pt x="906" y="500"/>
                    <a:pt x="906" y="437"/>
                    <a:pt x="875" y="406"/>
                  </a:cubicBezTo>
                  <a:cubicBezTo>
                    <a:pt x="843" y="406"/>
                    <a:pt x="812" y="344"/>
                    <a:pt x="812" y="344"/>
                  </a:cubicBezTo>
                  <a:cubicBezTo>
                    <a:pt x="781" y="312"/>
                    <a:pt x="781" y="281"/>
                    <a:pt x="781" y="250"/>
                  </a:cubicBezTo>
                  <a:cubicBezTo>
                    <a:pt x="781" y="219"/>
                    <a:pt x="750" y="219"/>
                    <a:pt x="718" y="219"/>
                  </a:cubicBezTo>
                  <a:cubicBezTo>
                    <a:pt x="687" y="219"/>
                    <a:pt x="656" y="187"/>
                    <a:pt x="656" y="125"/>
                  </a:cubicBezTo>
                  <a:cubicBezTo>
                    <a:pt x="625" y="62"/>
                    <a:pt x="593" y="31"/>
                    <a:pt x="562" y="62"/>
                  </a:cubicBezTo>
                  <a:cubicBezTo>
                    <a:pt x="531" y="94"/>
                    <a:pt x="531" y="156"/>
                    <a:pt x="531" y="187"/>
                  </a:cubicBezTo>
                  <a:cubicBezTo>
                    <a:pt x="562" y="219"/>
                    <a:pt x="562" y="250"/>
                    <a:pt x="593" y="281"/>
                  </a:cubicBezTo>
                  <a:cubicBezTo>
                    <a:pt x="593" y="312"/>
                    <a:pt x="593" y="344"/>
                    <a:pt x="562" y="344"/>
                  </a:cubicBezTo>
                  <a:cubicBezTo>
                    <a:pt x="531" y="344"/>
                    <a:pt x="500" y="312"/>
                    <a:pt x="468" y="312"/>
                  </a:cubicBezTo>
                  <a:cubicBezTo>
                    <a:pt x="468" y="281"/>
                    <a:pt x="406" y="219"/>
                    <a:pt x="375" y="187"/>
                  </a:cubicBezTo>
                  <a:cubicBezTo>
                    <a:pt x="312" y="156"/>
                    <a:pt x="250" y="62"/>
                    <a:pt x="218" y="31"/>
                  </a:cubicBezTo>
                  <a:cubicBezTo>
                    <a:pt x="187" y="0"/>
                    <a:pt x="125" y="62"/>
                    <a:pt x="125" y="219"/>
                  </a:cubicBezTo>
                  <a:cubicBezTo>
                    <a:pt x="125" y="219"/>
                    <a:pt x="125" y="219"/>
                    <a:pt x="93" y="281"/>
                  </a:cubicBezTo>
                  <a:cubicBezTo>
                    <a:pt x="62" y="344"/>
                    <a:pt x="62" y="344"/>
                    <a:pt x="62" y="34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5" name="Google Shape;445;p59"/>
            <p:cNvSpPr/>
            <p:nvPr/>
          </p:nvSpPr>
          <p:spPr>
            <a:xfrm>
              <a:off x="1433" y="1012"/>
              <a:ext cx="106" cy="113"/>
            </a:xfrm>
            <a:custGeom>
              <a:avLst/>
              <a:gdLst/>
              <a:ahLst/>
              <a:cxnLst/>
              <a:rect l="l" t="t" r="r" b="b"/>
              <a:pathLst>
                <a:path w="470" h="501" extrusionOk="0">
                  <a:moveTo>
                    <a:pt x="62" y="187"/>
                  </a:moveTo>
                  <a:lnTo>
                    <a:pt x="62" y="187"/>
                  </a:lnTo>
                  <a:cubicBezTo>
                    <a:pt x="125" y="219"/>
                    <a:pt x="125" y="219"/>
                    <a:pt x="125" y="219"/>
                  </a:cubicBezTo>
                  <a:cubicBezTo>
                    <a:pt x="187" y="250"/>
                    <a:pt x="250" y="344"/>
                    <a:pt x="281" y="375"/>
                  </a:cubicBezTo>
                  <a:cubicBezTo>
                    <a:pt x="312" y="437"/>
                    <a:pt x="375" y="469"/>
                    <a:pt x="406" y="469"/>
                  </a:cubicBezTo>
                  <a:cubicBezTo>
                    <a:pt x="437" y="500"/>
                    <a:pt x="469" y="469"/>
                    <a:pt x="469" y="406"/>
                  </a:cubicBezTo>
                  <a:cubicBezTo>
                    <a:pt x="469" y="375"/>
                    <a:pt x="406" y="281"/>
                    <a:pt x="375" y="219"/>
                  </a:cubicBezTo>
                  <a:cubicBezTo>
                    <a:pt x="344" y="156"/>
                    <a:pt x="281" y="94"/>
                    <a:pt x="250" y="62"/>
                  </a:cubicBezTo>
                  <a:cubicBezTo>
                    <a:pt x="219" y="0"/>
                    <a:pt x="187" y="0"/>
                    <a:pt x="125" y="0"/>
                  </a:cubicBezTo>
                  <a:cubicBezTo>
                    <a:pt x="94" y="0"/>
                    <a:pt x="31" y="94"/>
                    <a:pt x="0" y="187"/>
                  </a:cubicBezTo>
                  <a:cubicBezTo>
                    <a:pt x="0" y="187"/>
                    <a:pt x="0" y="187"/>
                    <a:pt x="62" y="187"/>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6" name="Google Shape;446;p59"/>
            <p:cNvSpPr/>
            <p:nvPr/>
          </p:nvSpPr>
          <p:spPr>
            <a:xfrm>
              <a:off x="1582" y="1062"/>
              <a:ext cx="63" cy="105"/>
            </a:xfrm>
            <a:custGeom>
              <a:avLst/>
              <a:gdLst/>
              <a:ahLst/>
              <a:cxnLst/>
              <a:rect l="l" t="t" r="r" b="b"/>
              <a:pathLst>
                <a:path w="282" h="469" extrusionOk="0">
                  <a:moveTo>
                    <a:pt x="63" y="375"/>
                  </a:moveTo>
                  <a:lnTo>
                    <a:pt x="63" y="375"/>
                  </a:lnTo>
                  <a:cubicBezTo>
                    <a:pt x="94" y="406"/>
                    <a:pt x="156" y="437"/>
                    <a:pt x="188" y="468"/>
                  </a:cubicBezTo>
                  <a:cubicBezTo>
                    <a:pt x="250" y="468"/>
                    <a:pt x="281" y="468"/>
                    <a:pt x="281" y="437"/>
                  </a:cubicBezTo>
                  <a:cubicBezTo>
                    <a:pt x="281" y="406"/>
                    <a:pt x="281" y="343"/>
                    <a:pt x="250" y="312"/>
                  </a:cubicBezTo>
                  <a:cubicBezTo>
                    <a:pt x="219" y="281"/>
                    <a:pt x="188" y="187"/>
                    <a:pt x="156" y="156"/>
                  </a:cubicBezTo>
                  <a:cubicBezTo>
                    <a:pt x="156" y="93"/>
                    <a:pt x="94" y="31"/>
                    <a:pt x="63" y="31"/>
                  </a:cubicBezTo>
                  <a:cubicBezTo>
                    <a:pt x="31" y="0"/>
                    <a:pt x="0" y="31"/>
                    <a:pt x="0" y="93"/>
                  </a:cubicBezTo>
                  <a:cubicBezTo>
                    <a:pt x="0" y="125"/>
                    <a:pt x="0" y="187"/>
                    <a:pt x="0" y="218"/>
                  </a:cubicBezTo>
                  <a:cubicBezTo>
                    <a:pt x="31" y="250"/>
                    <a:pt x="31" y="312"/>
                    <a:pt x="63" y="375"/>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7" name="Google Shape;447;p59"/>
            <p:cNvSpPr/>
            <p:nvPr/>
          </p:nvSpPr>
          <p:spPr>
            <a:xfrm>
              <a:off x="1533" y="941"/>
              <a:ext cx="35" cy="42"/>
            </a:xfrm>
            <a:custGeom>
              <a:avLst/>
              <a:gdLst/>
              <a:ahLst/>
              <a:cxnLst/>
              <a:rect l="l" t="t" r="r" b="b"/>
              <a:pathLst>
                <a:path w="158" h="189" extrusionOk="0">
                  <a:moveTo>
                    <a:pt x="157" y="125"/>
                  </a:moveTo>
                  <a:lnTo>
                    <a:pt x="157" y="125"/>
                  </a:lnTo>
                  <a:cubicBezTo>
                    <a:pt x="157" y="63"/>
                    <a:pt x="125" y="32"/>
                    <a:pt x="94" y="0"/>
                  </a:cubicBezTo>
                  <a:cubicBezTo>
                    <a:pt x="32" y="0"/>
                    <a:pt x="0" y="0"/>
                    <a:pt x="0" y="32"/>
                  </a:cubicBezTo>
                  <a:cubicBezTo>
                    <a:pt x="0" y="63"/>
                    <a:pt x="32" y="94"/>
                    <a:pt x="94" y="125"/>
                  </a:cubicBezTo>
                  <a:cubicBezTo>
                    <a:pt x="125" y="188"/>
                    <a:pt x="157" y="157"/>
                    <a:pt x="157" y="125"/>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8" name="Google Shape;448;p59"/>
            <p:cNvSpPr/>
            <p:nvPr/>
          </p:nvSpPr>
          <p:spPr>
            <a:xfrm>
              <a:off x="1157" y="1076"/>
              <a:ext cx="233" cy="198"/>
            </a:xfrm>
            <a:custGeom>
              <a:avLst/>
              <a:gdLst/>
              <a:ahLst/>
              <a:cxnLst/>
              <a:rect l="l" t="t" r="r" b="b"/>
              <a:pathLst>
                <a:path w="1032" h="876" extrusionOk="0">
                  <a:moveTo>
                    <a:pt x="281" y="781"/>
                  </a:moveTo>
                  <a:lnTo>
                    <a:pt x="281" y="781"/>
                  </a:lnTo>
                  <a:cubicBezTo>
                    <a:pt x="375" y="688"/>
                    <a:pt x="469" y="625"/>
                    <a:pt x="500" y="656"/>
                  </a:cubicBezTo>
                  <a:cubicBezTo>
                    <a:pt x="531" y="656"/>
                    <a:pt x="563" y="625"/>
                    <a:pt x="594" y="594"/>
                  </a:cubicBezTo>
                  <a:cubicBezTo>
                    <a:pt x="594" y="594"/>
                    <a:pt x="656" y="531"/>
                    <a:pt x="719" y="469"/>
                  </a:cubicBezTo>
                  <a:cubicBezTo>
                    <a:pt x="781" y="438"/>
                    <a:pt x="875" y="406"/>
                    <a:pt x="906" y="406"/>
                  </a:cubicBezTo>
                  <a:cubicBezTo>
                    <a:pt x="938" y="406"/>
                    <a:pt x="969" y="344"/>
                    <a:pt x="969" y="281"/>
                  </a:cubicBezTo>
                  <a:cubicBezTo>
                    <a:pt x="969" y="219"/>
                    <a:pt x="1000" y="156"/>
                    <a:pt x="1000" y="156"/>
                  </a:cubicBezTo>
                  <a:cubicBezTo>
                    <a:pt x="1000" y="125"/>
                    <a:pt x="1031" y="94"/>
                    <a:pt x="1031" y="63"/>
                  </a:cubicBezTo>
                  <a:cubicBezTo>
                    <a:pt x="1031" y="0"/>
                    <a:pt x="969" y="0"/>
                    <a:pt x="906" y="0"/>
                  </a:cubicBezTo>
                  <a:cubicBezTo>
                    <a:pt x="844" y="0"/>
                    <a:pt x="781" y="0"/>
                    <a:pt x="750" y="31"/>
                  </a:cubicBezTo>
                  <a:cubicBezTo>
                    <a:pt x="719" y="63"/>
                    <a:pt x="656" y="125"/>
                    <a:pt x="625" y="156"/>
                  </a:cubicBezTo>
                  <a:cubicBezTo>
                    <a:pt x="594" y="219"/>
                    <a:pt x="563" y="281"/>
                    <a:pt x="563" y="281"/>
                  </a:cubicBezTo>
                  <a:cubicBezTo>
                    <a:pt x="563" y="313"/>
                    <a:pt x="500" y="344"/>
                    <a:pt x="406" y="375"/>
                  </a:cubicBezTo>
                  <a:cubicBezTo>
                    <a:pt x="344" y="406"/>
                    <a:pt x="250" y="469"/>
                    <a:pt x="219" y="531"/>
                  </a:cubicBezTo>
                  <a:cubicBezTo>
                    <a:pt x="188" y="594"/>
                    <a:pt x="94" y="656"/>
                    <a:pt x="63" y="719"/>
                  </a:cubicBezTo>
                  <a:cubicBezTo>
                    <a:pt x="0" y="750"/>
                    <a:pt x="0" y="813"/>
                    <a:pt x="63" y="844"/>
                  </a:cubicBezTo>
                  <a:cubicBezTo>
                    <a:pt x="94" y="875"/>
                    <a:pt x="219" y="844"/>
                    <a:pt x="281" y="78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9" name="Google Shape;449;p59"/>
            <p:cNvSpPr/>
            <p:nvPr/>
          </p:nvSpPr>
          <p:spPr>
            <a:xfrm>
              <a:off x="2758" y="1742"/>
              <a:ext cx="162" cy="113"/>
            </a:xfrm>
            <a:custGeom>
              <a:avLst/>
              <a:gdLst/>
              <a:ahLst/>
              <a:cxnLst/>
              <a:rect l="l" t="t" r="r" b="b"/>
              <a:pathLst>
                <a:path w="720" h="501" extrusionOk="0">
                  <a:moveTo>
                    <a:pt x="688" y="156"/>
                  </a:moveTo>
                  <a:lnTo>
                    <a:pt x="688" y="156"/>
                  </a:lnTo>
                  <a:cubicBezTo>
                    <a:pt x="688" y="93"/>
                    <a:pt x="625" y="31"/>
                    <a:pt x="594" y="31"/>
                  </a:cubicBezTo>
                  <a:cubicBezTo>
                    <a:pt x="563" y="31"/>
                    <a:pt x="501" y="62"/>
                    <a:pt x="469" y="62"/>
                  </a:cubicBezTo>
                  <a:cubicBezTo>
                    <a:pt x="438" y="93"/>
                    <a:pt x="344" y="125"/>
                    <a:pt x="282" y="125"/>
                  </a:cubicBezTo>
                  <a:cubicBezTo>
                    <a:pt x="188" y="125"/>
                    <a:pt x="126" y="93"/>
                    <a:pt x="126" y="62"/>
                  </a:cubicBezTo>
                  <a:cubicBezTo>
                    <a:pt x="126" y="0"/>
                    <a:pt x="94" y="31"/>
                    <a:pt x="32" y="62"/>
                  </a:cubicBezTo>
                  <a:cubicBezTo>
                    <a:pt x="0" y="125"/>
                    <a:pt x="0" y="156"/>
                    <a:pt x="32" y="187"/>
                  </a:cubicBezTo>
                  <a:cubicBezTo>
                    <a:pt x="32" y="218"/>
                    <a:pt x="63" y="281"/>
                    <a:pt x="94" y="312"/>
                  </a:cubicBezTo>
                  <a:cubicBezTo>
                    <a:pt x="94" y="343"/>
                    <a:pt x="157" y="375"/>
                    <a:pt x="188" y="437"/>
                  </a:cubicBezTo>
                  <a:cubicBezTo>
                    <a:pt x="251" y="468"/>
                    <a:pt x="313" y="500"/>
                    <a:pt x="376" y="500"/>
                  </a:cubicBezTo>
                  <a:cubicBezTo>
                    <a:pt x="438" y="500"/>
                    <a:pt x="532" y="468"/>
                    <a:pt x="594" y="406"/>
                  </a:cubicBezTo>
                  <a:cubicBezTo>
                    <a:pt x="657" y="343"/>
                    <a:pt x="719" y="218"/>
                    <a:pt x="688" y="156"/>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0" name="Google Shape;450;p59"/>
            <p:cNvSpPr/>
            <p:nvPr/>
          </p:nvSpPr>
          <p:spPr>
            <a:xfrm>
              <a:off x="3311" y="898"/>
              <a:ext cx="276" cy="311"/>
            </a:xfrm>
            <a:custGeom>
              <a:avLst/>
              <a:gdLst/>
              <a:ahLst/>
              <a:cxnLst/>
              <a:rect l="l" t="t" r="r" b="b"/>
              <a:pathLst>
                <a:path w="1220" h="1376" extrusionOk="0">
                  <a:moveTo>
                    <a:pt x="156" y="781"/>
                  </a:moveTo>
                  <a:lnTo>
                    <a:pt x="156" y="781"/>
                  </a:lnTo>
                  <a:cubicBezTo>
                    <a:pt x="188" y="812"/>
                    <a:pt x="250" y="812"/>
                    <a:pt x="313" y="812"/>
                  </a:cubicBezTo>
                  <a:cubicBezTo>
                    <a:pt x="344" y="812"/>
                    <a:pt x="375" y="781"/>
                    <a:pt x="375" y="781"/>
                  </a:cubicBezTo>
                  <a:cubicBezTo>
                    <a:pt x="375" y="781"/>
                    <a:pt x="375" y="812"/>
                    <a:pt x="344" y="844"/>
                  </a:cubicBezTo>
                  <a:cubicBezTo>
                    <a:pt x="313" y="875"/>
                    <a:pt x="313" y="937"/>
                    <a:pt x="344" y="969"/>
                  </a:cubicBezTo>
                  <a:cubicBezTo>
                    <a:pt x="375" y="1000"/>
                    <a:pt x="375" y="1031"/>
                    <a:pt x="344" y="1031"/>
                  </a:cubicBezTo>
                  <a:cubicBezTo>
                    <a:pt x="313" y="1062"/>
                    <a:pt x="344" y="1156"/>
                    <a:pt x="406" y="1281"/>
                  </a:cubicBezTo>
                  <a:cubicBezTo>
                    <a:pt x="469" y="1375"/>
                    <a:pt x="563" y="1312"/>
                    <a:pt x="563" y="1156"/>
                  </a:cubicBezTo>
                  <a:cubicBezTo>
                    <a:pt x="594" y="1125"/>
                    <a:pt x="594" y="1125"/>
                    <a:pt x="594" y="1125"/>
                  </a:cubicBezTo>
                  <a:cubicBezTo>
                    <a:pt x="625" y="937"/>
                    <a:pt x="656" y="875"/>
                    <a:pt x="688" y="937"/>
                  </a:cubicBezTo>
                  <a:cubicBezTo>
                    <a:pt x="750" y="969"/>
                    <a:pt x="781" y="1062"/>
                    <a:pt x="813" y="1125"/>
                  </a:cubicBezTo>
                  <a:cubicBezTo>
                    <a:pt x="813" y="1156"/>
                    <a:pt x="875" y="1187"/>
                    <a:pt x="938" y="1156"/>
                  </a:cubicBezTo>
                  <a:cubicBezTo>
                    <a:pt x="969" y="1125"/>
                    <a:pt x="969" y="1031"/>
                    <a:pt x="906" y="969"/>
                  </a:cubicBezTo>
                  <a:cubicBezTo>
                    <a:pt x="875" y="906"/>
                    <a:pt x="844" y="812"/>
                    <a:pt x="875" y="781"/>
                  </a:cubicBezTo>
                  <a:cubicBezTo>
                    <a:pt x="875" y="781"/>
                    <a:pt x="875" y="781"/>
                    <a:pt x="813" y="719"/>
                  </a:cubicBezTo>
                  <a:cubicBezTo>
                    <a:pt x="781" y="656"/>
                    <a:pt x="781" y="656"/>
                    <a:pt x="781" y="656"/>
                  </a:cubicBezTo>
                  <a:cubicBezTo>
                    <a:pt x="719" y="594"/>
                    <a:pt x="625" y="500"/>
                    <a:pt x="625" y="469"/>
                  </a:cubicBezTo>
                  <a:cubicBezTo>
                    <a:pt x="594" y="437"/>
                    <a:pt x="625" y="406"/>
                    <a:pt x="656" y="375"/>
                  </a:cubicBezTo>
                  <a:cubicBezTo>
                    <a:pt x="688" y="344"/>
                    <a:pt x="719" y="344"/>
                    <a:pt x="719" y="312"/>
                  </a:cubicBezTo>
                  <a:cubicBezTo>
                    <a:pt x="750" y="312"/>
                    <a:pt x="781" y="344"/>
                    <a:pt x="844" y="375"/>
                  </a:cubicBezTo>
                  <a:cubicBezTo>
                    <a:pt x="906" y="406"/>
                    <a:pt x="1000" y="406"/>
                    <a:pt x="1063" y="344"/>
                  </a:cubicBezTo>
                  <a:cubicBezTo>
                    <a:pt x="1125" y="281"/>
                    <a:pt x="1188" y="187"/>
                    <a:pt x="1188" y="156"/>
                  </a:cubicBezTo>
                  <a:cubicBezTo>
                    <a:pt x="1219" y="94"/>
                    <a:pt x="1188" y="62"/>
                    <a:pt x="1125" y="62"/>
                  </a:cubicBezTo>
                  <a:cubicBezTo>
                    <a:pt x="1063" y="62"/>
                    <a:pt x="969" y="62"/>
                    <a:pt x="938" y="62"/>
                  </a:cubicBezTo>
                  <a:cubicBezTo>
                    <a:pt x="875" y="62"/>
                    <a:pt x="813" y="62"/>
                    <a:pt x="813" y="62"/>
                  </a:cubicBezTo>
                  <a:cubicBezTo>
                    <a:pt x="781" y="94"/>
                    <a:pt x="750" y="62"/>
                    <a:pt x="688" y="31"/>
                  </a:cubicBezTo>
                  <a:cubicBezTo>
                    <a:pt x="656" y="0"/>
                    <a:pt x="594" y="0"/>
                    <a:pt x="563" y="31"/>
                  </a:cubicBezTo>
                  <a:cubicBezTo>
                    <a:pt x="531" y="62"/>
                    <a:pt x="500" y="125"/>
                    <a:pt x="500" y="187"/>
                  </a:cubicBezTo>
                  <a:cubicBezTo>
                    <a:pt x="500" y="219"/>
                    <a:pt x="469" y="250"/>
                    <a:pt x="438" y="250"/>
                  </a:cubicBezTo>
                  <a:cubicBezTo>
                    <a:pt x="406" y="250"/>
                    <a:pt x="344" y="281"/>
                    <a:pt x="313" y="312"/>
                  </a:cubicBezTo>
                  <a:cubicBezTo>
                    <a:pt x="250" y="375"/>
                    <a:pt x="188" y="375"/>
                    <a:pt x="156" y="344"/>
                  </a:cubicBezTo>
                  <a:cubicBezTo>
                    <a:pt x="125" y="312"/>
                    <a:pt x="94" y="344"/>
                    <a:pt x="94" y="406"/>
                  </a:cubicBezTo>
                  <a:cubicBezTo>
                    <a:pt x="94" y="469"/>
                    <a:pt x="63" y="531"/>
                    <a:pt x="31" y="594"/>
                  </a:cubicBezTo>
                  <a:cubicBezTo>
                    <a:pt x="0" y="625"/>
                    <a:pt x="0" y="687"/>
                    <a:pt x="31" y="719"/>
                  </a:cubicBezTo>
                  <a:cubicBezTo>
                    <a:pt x="63" y="750"/>
                    <a:pt x="125" y="781"/>
                    <a:pt x="156" y="78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1" name="Google Shape;451;p59"/>
            <p:cNvSpPr/>
            <p:nvPr/>
          </p:nvSpPr>
          <p:spPr>
            <a:xfrm>
              <a:off x="3864" y="750"/>
              <a:ext cx="325" cy="212"/>
            </a:xfrm>
            <a:custGeom>
              <a:avLst/>
              <a:gdLst/>
              <a:ahLst/>
              <a:cxnLst/>
              <a:rect l="l" t="t" r="r" b="b"/>
              <a:pathLst>
                <a:path w="1438" h="938" extrusionOk="0">
                  <a:moveTo>
                    <a:pt x="281" y="843"/>
                  </a:moveTo>
                  <a:lnTo>
                    <a:pt x="281" y="843"/>
                  </a:lnTo>
                  <a:cubicBezTo>
                    <a:pt x="375" y="906"/>
                    <a:pt x="406" y="937"/>
                    <a:pt x="406" y="875"/>
                  </a:cubicBezTo>
                  <a:cubicBezTo>
                    <a:pt x="406" y="812"/>
                    <a:pt x="406" y="750"/>
                    <a:pt x="406" y="718"/>
                  </a:cubicBezTo>
                  <a:cubicBezTo>
                    <a:pt x="437" y="687"/>
                    <a:pt x="468" y="718"/>
                    <a:pt x="531" y="718"/>
                  </a:cubicBezTo>
                  <a:cubicBezTo>
                    <a:pt x="562" y="750"/>
                    <a:pt x="593" y="750"/>
                    <a:pt x="625" y="750"/>
                  </a:cubicBezTo>
                  <a:cubicBezTo>
                    <a:pt x="656" y="718"/>
                    <a:pt x="718" y="750"/>
                    <a:pt x="750" y="781"/>
                  </a:cubicBezTo>
                  <a:cubicBezTo>
                    <a:pt x="781" y="812"/>
                    <a:pt x="843" y="843"/>
                    <a:pt x="906" y="875"/>
                  </a:cubicBezTo>
                  <a:cubicBezTo>
                    <a:pt x="968" y="875"/>
                    <a:pt x="1031" y="875"/>
                    <a:pt x="1031" y="875"/>
                  </a:cubicBezTo>
                  <a:cubicBezTo>
                    <a:pt x="1062" y="875"/>
                    <a:pt x="1062" y="812"/>
                    <a:pt x="1031" y="781"/>
                  </a:cubicBezTo>
                  <a:cubicBezTo>
                    <a:pt x="1000" y="750"/>
                    <a:pt x="1000" y="718"/>
                    <a:pt x="1062" y="718"/>
                  </a:cubicBezTo>
                  <a:cubicBezTo>
                    <a:pt x="1093" y="687"/>
                    <a:pt x="1156" y="656"/>
                    <a:pt x="1156" y="625"/>
                  </a:cubicBezTo>
                  <a:cubicBezTo>
                    <a:pt x="1187" y="562"/>
                    <a:pt x="1250" y="531"/>
                    <a:pt x="1312" y="500"/>
                  </a:cubicBezTo>
                  <a:cubicBezTo>
                    <a:pt x="1343" y="500"/>
                    <a:pt x="1406" y="406"/>
                    <a:pt x="1406" y="343"/>
                  </a:cubicBezTo>
                  <a:cubicBezTo>
                    <a:pt x="1437" y="281"/>
                    <a:pt x="1375" y="250"/>
                    <a:pt x="1343" y="281"/>
                  </a:cubicBezTo>
                  <a:cubicBezTo>
                    <a:pt x="1281" y="312"/>
                    <a:pt x="1187" y="375"/>
                    <a:pt x="1125" y="406"/>
                  </a:cubicBezTo>
                  <a:cubicBezTo>
                    <a:pt x="1062" y="437"/>
                    <a:pt x="1031" y="406"/>
                    <a:pt x="1031" y="375"/>
                  </a:cubicBezTo>
                  <a:cubicBezTo>
                    <a:pt x="1031" y="312"/>
                    <a:pt x="1000" y="281"/>
                    <a:pt x="968" y="250"/>
                  </a:cubicBezTo>
                  <a:cubicBezTo>
                    <a:pt x="968" y="250"/>
                    <a:pt x="968" y="250"/>
                    <a:pt x="1031" y="187"/>
                  </a:cubicBezTo>
                  <a:cubicBezTo>
                    <a:pt x="1062" y="125"/>
                    <a:pt x="1062" y="125"/>
                    <a:pt x="1062" y="125"/>
                  </a:cubicBezTo>
                  <a:cubicBezTo>
                    <a:pt x="1093" y="62"/>
                    <a:pt x="1062" y="0"/>
                    <a:pt x="1031" y="0"/>
                  </a:cubicBezTo>
                  <a:cubicBezTo>
                    <a:pt x="1000" y="0"/>
                    <a:pt x="968" y="62"/>
                    <a:pt x="906" y="125"/>
                  </a:cubicBezTo>
                  <a:cubicBezTo>
                    <a:pt x="875" y="218"/>
                    <a:pt x="812" y="281"/>
                    <a:pt x="781" y="281"/>
                  </a:cubicBezTo>
                  <a:cubicBezTo>
                    <a:pt x="718" y="312"/>
                    <a:pt x="687" y="343"/>
                    <a:pt x="656" y="406"/>
                  </a:cubicBezTo>
                  <a:cubicBezTo>
                    <a:pt x="625" y="437"/>
                    <a:pt x="593" y="531"/>
                    <a:pt x="562" y="531"/>
                  </a:cubicBezTo>
                  <a:cubicBezTo>
                    <a:pt x="500" y="562"/>
                    <a:pt x="468" y="531"/>
                    <a:pt x="468" y="468"/>
                  </a:cubicBezTo>
                  <a:cubicBezTo>
                    <a:pt x="468" y="437"/>
                    <a:pt x="437" y="375"/>
                    <a:pt x="406" y="375"/>
                  </a:cubicBezTo>
                  <a:cubicBezTo>
                    <a:pt x="375" y="406"/>
                    <a:pt x="250" y="406"/>
                    <a:pt x="156" y="437"/>
                  </a:cubicBezTo>
                  <a:cubicBezTo>
                    <a:pt x="93" y="468"/>
                    <a:pt x="0" y="531"/>
                    <a:pt x="0" y="562"/>
                  </a:cubicBezTo>
                  <a:cubicBezTo>
                    <a:pt x="0" y="593"/>
                    <a:pt x="31" y="656"/>
                    <a:pt x="62" y="687"/>
                  </a:cubicBezTo>
                  <a:cubicBezTo>
                    <a:pt x="93" y="718"/>
                    <a:pt x="187" y="781"/>
                    <a:pt x="281" y="84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2" name="Google Shape;452;p59"/>
            <p:cNvSpPr/>
            <p:nvPr/>
          </p:nvSpPr>
          <p:spPr>
            <a:xfrm>
              <a:off x="2879" y="1139"/>
              <a:ext cx="3330" cy="2650"/>
            </a:xfrm>
            <a:custGeom>
              <a:avLst/>
              <a:gdLst/>
              <a:ahLst/>
              <a:cxnLst/>
              <a:rect l="l" t="t" r="r" b="b"/>
              <a:pathLst>
                <a:path w="14687" h="11688" extrusionOk="0">
                  <a:moveTo>
                    <a:pt x="14624" y="2625"/>
                  </a:moveTo>
                  <a:lnTo>
                    <a:pt x="14624" y="2625"/>
                  </a:lnTo>
                  <a:cubicBezTo>
                    <a:pt x="14561" y="2563"/>
                    <a:pt x="14468" y="2532"/>
                    <a:pt x="14405" y="2594"/>
                  </a:cubicBezTo>
                  <a:cubicBezTo>
                    <a:pt x="14374" y="2625"/>
                    <a:pt x="14311" y="2594"/>
                    <a:pt x="14311" y="2563"/>
                  </a:cubicBezTo>
                  <a:cubicBezTo>
                    <a:pt x="14311" y="2532"/>
                    <a:pt x="14186" y="2407"/>
                    <a:pt x="14061" y="2313"/>
                  </a:cubicBezTo>
                  <a:cubicBezTo>
                    <a:pt x="13999" y="2250"/>
                    <a:pt x="13999" y="2250"/>
                    <a:pt x="13999" y="2250"/>
                  </a:cubicBezTo>
                  <a:cubicBezTo>
                    <a:pt x="13874" y="2157"/>
                    <a:pt x="13718" y="2063"/>
                    <a:pt x="13655" y="2063"/>
                  </a:cubicBezTo>
                  <a:cubicBezTo>
                    <a:pt x="13561" y="2063"/>
                    <a:pt x="13468" y="2000"/>
                    <a:pt x="13405" y="1969"/>
                  </a:cubicBezTo>
                  <a:cubicBezTo>
                    <a:pt x="13343" y="1938"/>
                    <a:pt x="13311" y="1969"/>
                    <a:pt x="13311" y="2032"/>
                  </a:cubicBezTo>
                  <a:cubicBezTo>
                    <a:pt x="13311" y="2063"/>
                    <a:pt x="13311" y="2125"/>
                    <a:pt x="13280" y="2157"/>
                  </a:cubicBezTo>
                  <a:cubicBezTo>
                    <a:pt x="13280" y="2157"/>
                    <a:pt x="13249" y="2157"/>
                    <a:pt x="13218" y="2125"/>
                  </a:cubicBezTo>
                  <a:cubicBezTo>
                    <a:pt x="13186" y="2063"/>
                    <a:pt x="13155" y="2063"/>
                    <a:pt x="13124" y="2063"/>
                  </a:cubicBezTo>
                  <a:cubicBezTo>
                    <a:pt x="13093" y="2063"/>
                    <a:pt x="13030" y="2063"/>
                    <a:pt x="12999" y="2063"/>
                  </a:cubicBezTo>
                  <a:cubicBezTo>
                    <a:pt x="12936" y="2094"/>
                    <a:pt x="12874" y="2094"/>
                    <a:pt x="12843" y="2063"/>
                  </a:cubicBezTo>
                  <a:cubicBezTo>
                    <a:pt x="12780" y="2063"/>
                    <a:pt x="12749" y="2063"/>
                    <a:pt x="12717" y="2094"/>
                  </a:cubicBezTo>
                  <a:cubicBezTo>
                    <a:pt x="12686" y="2125"/>
                    <a:pt x="12655" y="2125"/>
                    <a:pt x="12624" y="2125"/>
                  </a:cubicBezTo>
                  <a:cubicBezTo>
                    <a:pt x="12593" y="2094"/>
                    <a:pt x="12561" y="2032"/>
                    <a:pt x="12561" y="2000"/>
                  </a:cubicBezTo>
                  <a:cubicBezTo>
                    <a:pt x="12561" y="1969"/>
                    <a:pt x="12561" y="1938"/>
                    <a:pt x="12561" y="1907"/>
                  </a:cubicBezTo>
                  <a:cubicBezTo>
                    <a:pt x="12561" y="1907"/>
                    <a:pt x="12561" y="1875"/>
                    <a:pt x="12593" y="1875"/>
                  </a:cubicBezTo>
                  <a:cubicBezTo>
                    <a:pt x="12624" y="1844"/>
                    <a:pt x="12655" y="1844"/>
                    <a:pt x="12655" y="1813"/>
                  </a:cubicBezTo>
                  <a:cubicBezTo>
                    <a:pt x="12655" y="1782"/>
                    <a:pt x="12593" y="1782"/>
                    <a:pt x="12530" y="1782"/>
                  </a:cubicBezTo>
                  <a:cubicBezTo>
                    <a:pt x="12499" y="1782"/>
                    <a:pt x="12342" y="1782"/>
                    <a:pt x="12249" y="1782"/>
                  </a:cubicBezTo>
                  <a:cubicBezTo>
                    <a:pt x="12124" y="1813"/>
                    <a:pt x="11999" y="1782"/>
                    <a:pt x="11999" y="1719"/>
                  </a:cubicBezTo>
                  <a:cubicBezTo>
                    <a:pt x="11967" y="1688"/>
                    <a:pt x="11905" y="1657"/>
                    <a:pt x="11874" y="1625"/>
                  </a:cubicBezTo>
                  <a:cubicBezTo>
                    <a:pt x="11843" y="1594"/>
                    <a:pt x="11811" y="1563"/>
                    <a:pt x="11811" y="1563"/>
                  </a:cubicBezTo>
                  <a:cubicBezTo>
                    <a:pt x="11811" y="1532"/>
                    <a:pt x="11780" y="1500"/>
                    <a:pt x="11749" y="1469"/>
                  </a:cubicBezTo>
                  <a:cubicBezTo>
                    <a:pt x="11686" y="1469"/>
                    <a:pt x="11624" y="1469"/>
                    <a:pt x="11593" y="1532"/>
                  </a:cubicBezTo>
                  <a:cubicBezTo>
                    <a:pt x="11530" y="1563"/>
                    <a:pt x="11468" y="1594"/>
                    <a:pt x="11468" y="1563"/>
                  </a:cubicBezTo>
                  <a:cubicBezTo>
                    <a:pt x="11436" y="1532"/>
                    <a:pt x="11436" y="1500"/>
                    <a:pt x="11436" y="1469"/>
                  </a:cubicBezTo>
                  <a:cubicBezTo>
                    <a:pt x="11468" y="1438"/>
                    <a:pt x="11436" y="1407"/>
                    <a:pt x="11436" y="1407"/>
                  </a:cubicBezTo>
                  <a:cubicBezTo>
                    <a:pt x="11405" y="1375"/>
                    <a:pt x="11343" y="1375"/>
                    <a:pt x="11280" y="1375"/>
                  </a:cubicBezTo>
                  <a:cubicBezTo>
                    <a:pt x="11249" y="1344"/>
                    <a:pt x="11155" y="1375"/>
                    <a:pt x="11124" y="1438"/>
                  </a:cubicBezTo>
                  <a:cubicBezTo>
                    <a:pt x="11061" y="1469"/>
                    <a:pt x="11061" y="1532"/>
                    <a:pt x="11093" y="1563"/>
                  </a:cubicBezTo>
                  <a:cubicBezTo>
                    <a:pt x="11124" y="1625"/>
                    <a:pt x="11124" y="1657"/>
                    <a:pt x="11093" y="1688"/>
                  </a:cubicBezTo>
                  <a:cubicBezTo>
                    <a:pt x="11030" y="1688"/>
                    <a:pt x="10968" y="1657"/>
                    <a:pt x="10936" y="1657"/>
                  </a:cubicBezTo>
                  <a:cubicBezTo>
                    <a:pt x="10874" y="1625"/>
                    <a:pt x="10843" y="1625"/>
                    <a:pt x="10811" y="1657"/>
                  </a:cubicBezTo>
                  <a:cubicBezTo>
                    <a:pt x="10811" y="1657"/>
                    <a:pt x="10749" y="1657"/>
                    <a:pt x="10686" y="1625"/>
                  </a:cubicBezTo>
                  <a:cubicBezTo>
                    <a:pt x="10655" y="1563"/>
                    <a:pt x="10593" y="1594"/>
                    <a:pt x="10593" y="1625"/>
                  </a:cubicBezTo>
                  <a:cubicBezTo>
                    <a:pt x="10593" y="1657"/>
                    <a:pt x="10530" y="1719"/>
                    <a:pt x="10530" y="1750"/>
                  </a:cubicBezTo>
                  <a:cubicBezTo>
                    <a:pt x="10499" y="1782"/>
                    <a:pt x="10468" y="1782"/>
                    <a:pt x="10436" y="1750"/>
                  </a:cubicBezTo>
                  <a:cubicBezTo>
                    <a:pt x="10405" y="1719"/>
                    <a:pt x="10374" y="1625"/>
                    <a:pt x="10374" y="1563"/>
                  </a:cubicBezTo>
                  <a:cubicBezTo>
                    <a:pt x="10374" y="1469"/>
                    <a:pt x="10311" y="1407"/>
                    <a:pt x="10280" y="1375"/>
                  </a:cubicBezTo>
                  <a:cubicBezTo>
                    <a:pt x="10249" y="1375"/>
                    <a:pt x="10249" y="1344"/>
                    <a:pt x="10280" y="1313"/>
                  </a:cubicBezTo>
                  <a:cubicBezTo>
                    <a:pt x="10311" y="1313"/>
                    <a:pt x="10311" y="1250"/>
                    <a:pt x="10280" y="1219"/>
                  </a:cubicBezTo>
                  <a:cubicBezTo>
                    <a:pt x="10218" y="1219"/>
                    <a:pt x="10124" y="1157"/>
                    <a:pt x="10093" y="1125"/>
                  </a:cubicBezTo>
                  <a:cubicBezTo>
                    <a:pt x="10030" y="1063"/>
                    <a:pt x="9968" y="1063"/>
                    <a:pt x="9936" y="1125"/>
                  </a:cubicBezTo>
                  <a:cubicBezTo>
                    <a:pt x="9936" y="1157"/>
                    <a:pt x="9936" y="1219"/>
                    <a:pt x="9936" y="1282"/>
                  </a:cubicBezTo>
                  <a:cubicBezTo>
                    <a:pt x="9936" y="1313"/>
                    <a:pt x="9874" y="1344"/>
                    <a:pt x="9811" y="1313"/>
                  </a:cubicBezTo>
                  <a:cubicBezTo>
                    <a:pt x="9749" y="1282"/>
                    <a:pt x="9686" y="1250"/>
                    <a:pt x="9686" y="1219"/>
                  </a:cubicBezTo>
                  <a:cubicBezTo>
                    <a:pt x="9655" y="1188"/>
                    <a:pt x="9593" y="1157"/>
                    <a:pt x="9530" y="1157"/>
                  </a:cubicBezTo>
                  <a:cubicBezTo>
                    <a:pt x="9468" y="1157"/>
                    <a:pt x="9374" y="1157"/>
                    <a:pt x="9343" y="1157"/>
                  </a:cubicBezTo>
                  <a:cubicBezTo>
                    <a:pt x="9280" y="1188"/>
                    <a:pt x="9218" y="1157"/>
                    <a:pt x="9218" y="1125"/>
                  </a:cubicBezTo>
                  <a:cubicBezTo>
                    <a:pt x="9186" y="1125"/>
                    <a:pt x="9155" y="1094"/>
                    <a:pt x="9124" y="1094"/>
                  </a:cubicBezTo>
                  <a:cubicBezTo>
                    <a:pt x="9093" y="1094"/>
                    <a:pt x="9061" y="1094"/>
                    <a:pt x="9030" y="1125"/>
                  </a:cubicBezTo>
                  <a:cubicBezTo>
                    <a:pt x="9030" y="1157"/>
                    <a:pt x="8999" y="1188"/>
                    <a:pt x="8936" y="1188"/>
                  </a:cubicBezTo>
                  <a:cubicBezTo>
                    <a:pt x="8905" y="1219"/>
                    <a:pt x="8843" y="1250"/>
                    <a:pt x="8780" y="1282"/>
                  </a:cubicBezTo>
                  <a:cubicBezTo>
                    <a:pt x="8749" y="1313"/>
                    <a:pt x="8686" y="1344"/>
                    <a:pt x="8655" y="1375"/>
                  </a:cubicBezTo>
                  <a:cubicBezTo>
                    <a:pt x="8624" y="1375"/>
                    <a:pt x="8655" y="1344"/>
                    <a:pt x="8686" y="1282"/>
                  </a:cubicBezTo>
                  <a:cubicBezTo>
                    <a:pt x="8749" y="1188"/>
                    <a:pt x="8843" y="1094"/>
                    <a:pt x="8905" y="1063"/>
                  </a:cubicBezTo>
                  <a:cubicBezTo>
                    <a:pt x="8968" y="1032"/>
                    <a:pt x="9061" y="969"/>
                    <a:pt x="9093" y="938"/>
                  </a:cubicBezTo>
                  <a:cubicBezTo>
                    <a:pt x="9155" y="907"/>
                    <a:pt x="9186" y="875"/>
                    <a:pt x="9218" y="813"/>
                  </a:cubicBezTo>
                  <a:cubicBezTo>
                    <a:pt x="9249" y="782"/>
                    <a:pt x="9249" y="719"/>
                    <a:pt x="9249" y="719"/>
                  </a:cubicBezTo>
                  <a:cubicBezTo>
                    <a:pt x="9249" y="688"/>
                    <a:pt x="9280" y="625"/>
                    <a:pt x="9311" y="625"/>
                  </a:cubicBezTo>
                  <a:cubicBezTo>
                    <a:pt x="9343" y="594"/>
                    <a:pt x="9311" y="532"/>
                    <a:pt x="9249" y="469"/>
                  </a:cubicBezTo>
                  <a:cubicBezTo>
                    <a:pt x="9186" y="407"/>
                    <a:pt x="9124" y="375"/>
                    <a:pt x="9093" y="344"/>
                  </a:cubicBezTo>
                  <a:cubicBezTo>
                    <a:pt x="9061" y="344"/>
                    <a:pt x="8968" y="313"/>
                    <a:pt x="8905" y="313"/>
                  </a:cubicBezTo>
                  <a:cubicBezTo>
                    <a:pt x="8843" y="313"/>
                    <a:pt x="8780" y="313"/>
                    <a:pt x="8780" y="282"/>
                  </a:cubicBezTo>
                  <a:cubicBezTo>
                    <a:pt x="8780" y="250"/>
                    <a:pt x="8718" y="219"/>
                    <a:pt x="8686" y="219"/>
                  </a:cubicBezTo>
                  <a:cubicBezTo>
                    <a:pt x="8624" y="188"/>
                    <a:pt x="8593" y="157"/>
                    <a:pt x="8655" y="157"/>
                  </a:cubicBezTo>
                  <a:cubicBezTo>
                    <a:pt x="8686" y="125"/>
                    <a:pt x="8718" y="94"/>
                    <a:pt x="8718" y="63"/>
                  </a:cubicBezTo>
                  <a:cubicBezTo>
                    <a:pt x="8718" y="32"/>
                    <a:pt x="8686" y="0"/>
                    <a:pt x="8624" y="0"/>
                  </a:cubicBezTo>
                  <a:cubicBezTo>
                    <a:pt x="8593" y="0"/>
                    <a:pt x="8530" y="0"/>
                    <a:pt x="8499" y="0"/>
                  </a:cubicBezTo>
                  <a:cubicBezTo>
                    <a:pt x="8468" y="0"/>
                    <a:pt x="8405" y="63"/>
                    <a:pt x="8374" y="125"/>
                  </a:cubicBezTo>
                  <a:cubicBezTo>
                    <a:pt x="8343" y="188"/>
                    <a:pt x="8343" y="282"/>
                    <a:pt x="8374" y="313"/>
                  </a:cubicBezTo>
                  <a:cubicBezTo>
                    <a:pt x="8405" y="344"/>
                    <a:pt x="8405" y="375"/>
                    <a:pt x="8343" y="375"/>
                  </a:cubicBezTo>
                  <a:cubicBezTo>
                    <a:pt x="8280" y="375"/>
                    <a:pt x="8218" y="438"/>
                    <a:pt x="8186" y="469"/>
                  </a:cubicBezTo>
                  <a:cubicBezTo>
                    <a:pt x="8155" y="500"/>
                    <a:pt x="8093" y="532"/>
                    <a:pt x="8061" y="532"/>
                  </a:cubicBezTo>
                  <a:cubicBezTo>
                    <a:pt x="7999" y="532"/>
                    <a:pt x="7968" y="500"/>
                    <a:pt x="7968" y="500"/>
                  </a:cubicBezTo>
                  <a:cubicBezTo>
                    <a:pt x="7968" y="469"/>
                    <a:pt x="7936" y="469"/>
                    <a:pt x="7874" y="469"/>
                  </a:cubicBezTo>
                  <a:cubicBezTo>
                    <a:pt x="7843" y="469"/>
                    <a:pt x="7780" y="500"/>
                    <a:pt x="7780" y="532"/>
                  </a:cubicBezTo>
                  <a:cubicBezTo>
                    <a:pt x="7780" y="594"/>
                    <a:pt x="7686" y="625"/>
                    <a:pt x="7624" y="657"/>
                  </a:cubicBezTo>
                  <a:cubicBezTo>
                    <a:pt x="7530" y="657"/>
                    <a:pt x="7436" y="719"/>
                    <a:pt x="7374" y="750"/>
                  </a:cubicBezTo>
                  <a:cubicBezTo>
                    <a:pt x="7343" y="782"/>
                    <a:pt x="7311" y="875"/>
                    <a:pt x="7311" y="969"/>
                  </a:cubicBezTo>
                  <a:cubicBezTo>
                    <a:pt x="7343" y="1094"/>
                    <a:pt x="7249" y="1157"/>
                    <a:pt x="7155" y="1157"/>
                  </a:cubicBezTo>
                  <a:cubicBezTo>
                    <a:pt x="7030" y="1157"/>
                    <a:pt x="6936" y="1219"/>
                    <a:pt x="6936" y="1282"/>
                  </a:cubicBezTo>
                  <a:cubicBezTo>
                    <a:pt x="6936" y="1344"/>
                    <a:pt x="6968" y="1407"/>
                    <a:pt x="6999" y="1438"/>
                  </a:cubicBezTo>
                  <a:cubicBezTo>
                    <a:pt x="7030" y="1469"/>
                    <a:pt x="7093" y="1532"/>
                    <a:pt x="7124" y="1563"/>
                  </a:cubicBezTo>
                  <a:cubicBezTo>
                    <a:pt x="7124" y="1594"/>
                    <a:pt x="7155" y="1657"/>
                    <a:pt x="7124" y="1719"/>
                  </a:cubicBezTo>
                  <a:cubicBezTo>
                    <a:pt x="7124" y="1782"/>
                    <a:pt x="7093" y="1844"/>
                    <a:pt x="7093" y="1875"/>
                  </a:cubicBezTo>
                  <a:cubicBezTo>
                    <a:pt x="7061" y="1907"/>
                    <a:pt x="7061" y="1907"/>
                    <a:pt x="7061" y="1813"/>
                  </a:cubicBezTo>
                  <a:cubicBezTo>
                    <a:pt x="7030" y="1750"/>
                    <a:pt x="6999" y="1688"/>
                    <a:pt x="6968" y="1657"/>
                  </a:cubicBezTo>
                  <a:cubicBezTo>
                    <a:pt x="6936" y="1625"/>
                    <a:pt x="6843" y="1563"/>
                    <a:pt x="6780" y="1532"/>
                  </a:cubicBezTo>
                  <a:cubicBezTo>
                    <a:pt x="6718" y="1469"/>
                    <a:pt x="6655" y="1438"/>
                    <a:pt x="6624" y="1469"/>
                  </a:cubicBezTo>
                  <a:cubicBezTo>
                    <a:pt x="6593" y="1469"/>
                    <a:pt x="6561" y="1438"/>
                    <a:pt x="6530" y="1375"/>
                  </a:cubicBezTo>
                  <a:cubicBezTo>
                    <a:pt x="6499" y="1313"/>
                    <a:pt x="6530" y="1375"/>
                    <a:pt x="6561" y="1469"/>
                  </a:cubicBezTo>
                  <a:cubicBezTo>
                    <a:pt x="6593" y="1563"/>
                    <a:pt x="6655" y="1657"/>
                    <a:pt x="6655" y="1657"/>
                  </a:cubicBezTo>
                  <a:cubicBezTo>
                    <a:pt x="6655" y="1688"/>
                    <a:pt x="6686" y="1719"/>
                    <a:pt x="6686" y="1750"/>
                  </a:cubicBezTo>
                  <a:cubicBezTo>
                    <a:pt x="6718" y="1750"/>
                    <a:pt x="6686" y="1750"/>
                    <a:pt x="6624" y="1719"/>
                  </a:cubicBezTo>
                  <a:cubicBezTo>
                    <a:pt x="6561" y="1657"/>
                    <a:pt x="6499" y="1782"/>
                    <a:pt x="6468" y="1938"/>
                  </a:cubicBezTo>
                  <a:cubicBezTo>
                    <a:pt x="6468" y="1938"/>
                    <a:pt x="6436" y="1969"/>
                    <a:pt x="6436" y="2063"/>
                  </a:cubicBezTo>
                  <a:cubicBezTo>
                    <a:pt x="6436" y="2157"/>
                    <a:pt x="6436" y="2157"/>
                    <a:pt x="6436" y="2157"/>
                  </a:cubicBezTo>
                  <a:cubicBezTo>
                    <a:pt x="6468" y="2250"/>
                    <a:pt x="6499" y="2313"/>
                    <a:pt x="6468" y="2344"/>
                  </a:cubicBezTo>
                  <a:cubicBezTo>
                    <a:pt x="6468" y="2375"/>
                    <a:pt x="6436" y="2469"/>
                    <a:pt x="6405" y="2532"/>
                  </a:cubicBezTo>
                  <a:cubicBezTo>
                    <a:pt x="6343" y="2594"/>
                    <a:pt x="6280" y="2657"/>
                    <a:pt x="6218" y="2688"/>
                  </a:cubicBezTo>
                  <a:cubicBezTo>
                    <a:pt x="6124" y="2688"/>
                    <a:pt x="6093" y="2657"/>
                    <a:pt x="6124" y="2657"/>
                  </a:cubicBezTo>
                  <a:cubicBezTo>
                    <a:pt x="6124" y="2625"/>
                    <a:pt x="6155" y="2594"/>
                    <a:pt x="6186" y="2594"/>
                  </a:cubicBezTo>
                  <a:cubicBezTo>
                    <a:pt x="6218" y="2563"/>
                    <a:pt x="6249" y="2500"/>
                    <a:pt x="6280" y="2469"/>
                  </a:cubicBezTo>
                  <a:cubicBezTo>
                    <a:pt x="6280" y="2438"/>
                    <a:pt x="6311" y="2344"/>
                    <a:pt x="6311" y="2313"/>
                  </a:cubicBezTo>
                  <a:cubicBezTo>
                    <a:pt x="6311" y="2250"/>
                    <a:pt x="6311" y="2094"/>
                    <a:pt x="6311" y="1938"/>
                  </a:cubicBezTo>
                  <a:cubicBezTo>
                    <a:pt x="6311" y="1782"/>
                    <a:pt x="6311" y="1563"/>
                    <a:pt x="6311" y="1469"/>
                  </a:cubicBezTo>
                  <a:cubicBezTo>
                    <a:pt x="6311" y="1344"/>
                    <a:pt x="6280" y="1250"/>
                    <a:pt x="6249" y="1250"/>
                  </a:cubicBezTo>
                  <a:cubicBezTo>
                    <a:pt x="6218" y="1250"/>
                    <a:pt x="6155" y="1282"/>
                    <a:pt x="6124" y="1313"/>
                  </a:cubicBezTo>
                  <a:cubicBezTo>
                    <a:pt x="6093" y="1375"/>
                    <a:pt x="6061" y="1438"/>
                    <a:pt x="6061" y="1469"/>
                  </a:cubicBezTo>
                  <a:cubicBezTo>
                    <a:pt x="6061" y="1532"/>
                    <a:pt x="6030" y="1594"/>
                    <a:pt x="5999" y="1594"/>
                  </a:cubicBezTo>
                  <a:cubicBezTo>
                    <a:pt x="5968" y="1625"/>
                    <a:pt x="5936" y="1657"/>
                    <a:pt x="5905" y="1719"/>
                  </a:cubicBezTo>
                  <a:cubicBezTo>
                    <a:pt x="5905" y="1750"/>
                    <a:pt x="5905" y="1813"/>
                    <a:pt x="5905" y="1844"/>
                  </a:cubicBezTo>
                  <a:cubicBezTo>
                    <a:pt x="5905" y="1875"/>
                    <a:pt x="5936" y="1938"/>
                    <a:pt x="5936" y="1969"/>
                  </a:cubicBezTo>
                  <a:cubicBezTo>
                    <a:pt x="5936" y="2032"/>
                    <a:pt x="5968" y="2063"/>
                    <a:pt x="5968" y="2094"/>
                  </a:cubicBezTo>
                  <a:cubicBezTo>
                    <a:pt x="5999" y="2094"/>
                    <a:pt x="6030" y="2125"/>
                    <a:pt x="6061" y="2157"/>
                  </a:cubicBezTo>
                  <a:cubicBezTo>
                    <a:pt x="6093" y="2188"/>
                    <a:pt x="6093" y="2250"/>
                    <a:pt x="6061" y="2282"/>
                  </a:cubicBezTo>
                  <a:cubicBezTo>
                    <a:pt x="6061" y="2313"/>
                    <a:pt x="5968" y="2282"/>
                    <a:pt x="5874" y="2188"/>
                  </a:cubicBezTo>
                  <a:cubicBezTo>
                    <a:pt x="5749" y="2125"/>
                    <a:pt x="5655" y="2063"/>
                    <a:pt x="5593" y="2032"/>
                  </a:cubicBezTo>
                  <a:cubicBezTo>
                    <a:pt x="5561" y="2032"/>
                    <a:pt x="5499" y="2063"/>
                    <a:pt x="5499" y="2125"/>
                  </a:cubicBezTo>
                  <a:cubicBezTo>
                    <a:pt x="5499" y="2188"/>
                    <a:pt x="5499" y="2250"/>
                    <a:pt x="5468" y="2250"/>
                  </a:cubicBezTo>
                  <a:cubicBezTo>
                    <a:pt x="5468" y="2250"/>
                    <a:pt x="5436" y="2250"/>
                    <a:pt x="5405" y="2219"/>
                  </a:cubicBezTo>
                  <a:cubicBezTo>
                    <a:pt x="5405" y="2188"/>
                    <a:pt x="5311" y="2219"/>
                    <a:pt x="5218" y="2219"/>
                  </a:cubicBezTo>
                  <a:cubicBezTo>
                    <a:pt x="5124" y="2250"/>
                    <a:pt x="5030" y="2282"/>
                    <a:pt x="4999" y="2313"/>
                  </a:cubicBezTo>
                  <a:cubicBezTo>
                    <a:pt x="4968" y="2344"/>
                    <a:pt x="4936" y="2313"/>
                    <a:pt x="4968" y="2250"/>
                  </a:cubicBezTo>
                  <a:cubicBezTo>
                    <a:pt x="4968" y="2219"/>
                    <a:pt x="4936" y="2188"/>
                    <a:pt x="4874" y="2219"/>
                  </a:cubicBezTo>
                  <a:cubicBezTo>
                    <a:pt x="4843" y="2250"/>
                    <a:pt x="4780" y="2282"/>
                    <a:pt x="4749" y="2282"/>
                  </a:cubicBezTo>
                  <a:cubicBezTo>
                    <a:pt x="4718" y="2313"/>
                    <a:pt x="4655" y="2344"/>
                    <a:pt x="4593" y="2375"/>
                  </a:cubicBezTo>
                  <a:cubicBezTo>
                    <a:pt x="4561" y="2407"/>
                    <a:pt x="4530" y="2469"/>
                    <a:pt x="4561" y="2500"/>
                  </a:cubicBezTo>
                  <a:cubicBezTo>
                    <a:pt x="4593" y="2532"/>
                    <a:pt x="4561" y="2563"/>
                    <a:pt x="4530" y="2563"/>
                  </a:cubicBezTo>
                  <a:cubicBezTo>
                    <a:pt x="4468" y="2563"/>
                    <a:pt x="4405" y="2532"/>
                    <a:pt x="4374" y="2532"/>
                  </a:cubicBezTo>
                  <a:cubicBezTo>
                    <a:pt x="4343" y="2500"/>
                    <a:pt x="4311" y="2500"/>
                    <a:pt x="4311" y="2532"/>
                  </a:cubicBezTo>
                  <a:cubicBezTo>
                    <a:pt x="4311" y="2594"/>
                    <a:pt x="4280" y="2625"/>
                    <a:pt x="4249" y="2625"/>
                  </a:cubicBezTo>
                  <a:cubicBezTo>
                    <a:pt x="4218" y="2625"/>
                    <a:pt x="4155" y="2657"/>
                    <a:pt x="4124" y="2688"/>
                  </a:cubicBezTo>
                  <a:cubicBezTo>
                    <a:pt x="4061" y="2719"/>
                    <a:pt x="4061" y="2813"/>
                    <a:pt x="4061" y="2875"/>
                  </a:cubicBezTo>
                  <a:cubicBezTo>
                    <a:pt x="4093" y="2938"/>
                    <a:pt x="4061" y="2969"/>
                    <a:pt x="3999" y="2969"/>
                  </a:cubicBezTo>
                  <a:cubicBezTo>
                    <a:pt x="3936" y="3000"/>
                    <a:pt x="3874" y="2969"/>
                    <a:pt x="3843" y="2969"/>
                  </a:cubicBezTo>
                  <a:cubicBezTo>
                    <a:pt x="3811" y="2938"/>
                    <a:pt x="3811" y="2938"/>
                    <a:pt x="3811" y="2969"/>
                  </a:cubicBezTo>
                  <a:cubicBezTo>
                    <a:pt x="3811" y="3032"/>
                    <a:pt x="3780" y="3032"/>
                    <a:pt x="3749" y="3032"/>
                  </a:cubicBezTo>
                  <a:cubicBezTo>
                    <a:pt x="3718" y="3000"/>
                    <a:pt x="3655" y="2938"/>
                    <a:pt x="3655" y="2875"/>
                  </a:cubicBezTo>
                  <a:cubicBezTo>
                    <a:pt x="3655" y="2844"/>
                    <a:pt x="3593" y="2719"/>
                    <a:pt x="3561" y="2657"/>
                  </a:cubicBezTo>
                  <a:cubicBezTo>
                    <a:pt x="3499" y="2594"/>
                    <a:pt x="3561" y="2594"/>
                    <a:pt x="3655" y="2625"/>
                  </a:cubicBezTo>
                  <a:cubicBezTo>
                    <a:pt x="3749" y="2688"/>
                    <a:pt x="3905" y="2719"/>
                    <a:pt x="3968" y="2688"/>
                  </a:cubicBezTo>
                  <a:cubicBezTo>
                    <a:pt x="4030" y="2657"/>
                    <a:pt x="4093" y="2563"/>
                    <a:pt x="4061" y="2469"/>
                  </a:cubicBezTo>
                  <a:cubicBezTo>
                    <a:pt x="4061" y="2407"/>
                    <a:pt x="3999" y="2313"/>
                    <a:pt x="3905" y="2250"/>
                  </a:cubicBezTo>
                  <a:cubicBezTo>
                    <a:pt x="3811" y="2188"/>
                    <a:pt x="3686" y="2125"/>
                    <a:pt x="3593" y="2094"/>
                  </a:cubicBezTo>
                  <a:cubicBezTo>
                    <a:pt x="3530" y="2094"/>
                    <a:pt x="3468" y="2063"/>
                    <a:pt x="3405" y="2032"/>
                  </a:cubicBezTo>
                  <a:cubicBezTo>
                    <a:pt x="3374" y="2000"/>
                    <a:pt x="3374" y="1969"/>
                    <a:pt x="3405" y="1938"/>
                  </a:cubicBezTo>
                  <a:cubicBezTo>
                    <a:pt x="3405" y="1907"/>
                    <a:pt x="3374" y="1875"/>
                    <a:pt x="3280" y="1813"/>
                  </a:cubicBezTo>
                  <a:cubicBezTo>
                    <a:pt x="3186" y="1782"/>
                    <a:pt x="3030" y="1750"/>
                    <a:pt x="2936" y="1782"/>
                  </a:cubicBezTo>
                  <a:cubicBezTo>
                    <a:pt x="2843" y="1813"/>
                    <a:pt x="2749" y="1875"/>
                    <a:pt x="2718" y="1907"/>
                  </a:cubicBezTo>
                  <a:cubicBezTo>
                    <a:pt x="2718" y="1938"/>
                    <a:pt x="2655" y="1969"/>
                    <a:pt x="2624" y="1969"/>
                  </a:cubicBezTo>
                  <a:cubicBezTo>
                    <a:pt x="2561" y="1969"/>
                    <a:pt x="2468" y="2063"/>
                    <a:pt x="2405" y="2188"/>
                  </a:cubicBezTo>
                  <a:cubicBezTo>
                    <a:pt x="2311" y="2282"/>
                    <a:pt x="2218" y="2438"/>
                    <a:pt x="2155" y="2532"/>
                  </a:cubicBezTo>
                  <a:cubicBezTo>
                    <a:pt x="2124" y="2625"/>
                    <a:pt x="2061" y="2719"/>
                    <a:pt x="2030" y="2782"/>
                  </a:cubicBezTo>
                  <a:cubicBezTo>
                    <a:pt x="1999" y="2813"/>
                    <a:pt x="1968" y="2907"/>
                    <a:pt x="1936" y="2969"/>
                  </a:cubicBezTo>
                  <a:cubicBezTo>
                    <a:pt x="1936" y="3032"/>
                    <a:pt x="1874" y="3094"/>
                    <a:pt x="1780" y="3125"/>
                  </a:cubicBezTo>
                  <a:cubicBezTo>
                    <a:pt x="1718" y="3157"/>
                    <a:pt x="1624" y="3219"/>
                    <a:pt x="1593" y="3250"/>
                  </a:cubicBezTo>
                  <a:cubicBezTo>
                    <a:pt x="1593" y="3282"/>
                    <a:pt x="1561" y="3438"/>
                    <a:pt x="1593" y="3594"/>
                  </a:cubicBezTo>
                  <a:lnTo>
                    <a:pt x="1593" y="3594"/>
                  </a:lnTo>
                  <a:cubicBezTo>
                    <a:pt x="1593" y="3782"/>
                    <a:pt x="1624" y="3907"/>
                    <a:pt x="1655" y="3938"/>
                  </a:cubicBezTo>
                  <a:cubicBezTo>
                    <a:pt x="1686" y="3969"/>
                    <a:pt x="1749" y="3938"/>
                    <a:pt x="1811" y="3875"/>
                  </a:cubicBezTo>
                  <a:cubicBezTo>
                    <a:pt x="1843" y="3813"/>
                    <a:pt x="1905" y="3782"/>
                    <a:pt x="1936" y="3782"/>
                  </a:cubicBezTo>
                  <a:cubicBezTo>
                    <a:pt x="1968" y="3782"/>
                    <a:pt x="1999" y="3813"/>
                    <a:pt x="1999" y="3844"/>
                  </a:cubicBezTo>
                  <a:cubicBezTo>
                    <a:pt x="1999" y="3875"/>
                    <a:pt x="2030" y="3938"/>
                    <a:pt x="2061" y="4000"/>
                  </a:cubicBezTo>
                  <a:cubicBezTo>
                    <a:pt x="2093" y="4063"/>
                    <a:pt x="2093" y="4157"/>
                    <a:pt x="2093" y="4188"/>
                  </a:cubicBezTo>
                  <a:cubicBezTo>
                    <a:pt x="2061" y="4219"/>
                    <a:pt x="2093" y="4250"/>
                    <a:pt x="2155" y="4282"/>
                  </a:cubicBezTo>
                  <a:cubicBezTo>
                    <a:pt x="2186" y="4282"/>
                    <a:pt x="2249" y="4282"/>
                    <a:pt x="2311" y="4250"/>
                  </a:cubicBezTo>
                  <a:cubicBezTo>
                    <a:pt x="2343" y="4219"/>
                    <a:pt x="2374" y="4125"/>
                    <a:pt x="2374" y="4032"/>
                  </a:cubicBezTo>
                  <a:cubicBezTo>
                    <a:pt x="2374" y="3938"/>
                    <a:pt x="2374" y="3844"/>
                    <a:pt x="2405" y="3844"/>
                  </a:cubicBezTo>
                  <a:cubicBezTo>
                    <a:pt x="2405" y="3813"/>
                    <a:pt x="2468" y="3782"/>
                    <a:pt x="2499" y="3782"/>
                  </a:cubicBezTo>
                  <a:cubicBezTo>
                    <a:pt x="2530" y="3750"/>
                    <a:pt x="2561" y="3719"/>
                    <a:pt x="2561" y="3688"/>
                  </a:cubicBezTo>
                  <a:cubicBezTo>
                    <a:pt x="2530" y="3625"/>
                    <a:pt x="2499" y="3563"/>
                    <a:pt x="2468" y="3532"/>
                  </a:cubicBezTo>
                  <a:cubicBezTo>
                    <a:pt x="2468" y="3500"/>
                    <a:pt x="2468" y="3438"/>
                    <a:pt x="2499" y="3375"/>
                  </a:cubicBezTo>
                  <a:cubicBezTo>
                    <a:pt x="2499" y="3313"/>
                    <a:pt x="2561" y="3219"/>
                    <a:pt x="2624" y="3188"/>
                  </a:cubicBezTo>
                  <a:cubicBezTo>
                    <a:pt x="2655" y="3125"/>
                    <a:pt x="2718" y="3032"/>
                    <a:pt x="2749" y="2969"/>
                  </a:cubicBezTo>
                  <a:cubicBezTo>
                    <a:pt x="2749" y="2907"/>
                    <a:pt x="2811" y="2844"/>
                    <a:pt x="2843" y="2844"/>
                  </a:cubicBezTo>
                  <a:cubicBezTo>
                    <a:pt x="2905" y="2844"/>
                    <a:pt x="2936" y="2844"/>
                    <a:pt x="2968" y="2875"/>
                  </a:cubicBezTo>
                  <a:cubicBezTo>
                    <a:pt x="2968" y="2907"/>
                    <a:pt x="2968" y="2969"/>
                    <a:pt x="2936" y="3000"/>
                  </a:cubicBezTo>
                  <a:cubicBezTo>
                    <a:pt x="2905" y="3032"/>
                    <a:pt x="2843" y="3094"/>
                    <a:pt x="2811" y="3157"/>
                  </a:cubicBezTo>
                  <a:cubicBezTo>
                    <a:pt x="2749" y="3219"/>
                    <a:pt x="2718" y="3344"/>
                    <a:pt x="2718" y="3407"/>
                  </a:cubicBezTo>
                  <a:cubicBezTo>
                    <a:pt x="2718" y="3500"/>
                    <a:pt x="2749" y="3563"/>
                    <a:pt x="2749" y="3594"/>
                  </a:cubicBezTo>
                  <a:cubicBezTo>
                    <a:pt x="2780" y="3625"/>
                    <a:pt x="2843" y="3657"/>
                    <a:pt x="2905" y="3625"/>
                  </a:cubicBezTo>
                  <a:cubicBezTo>
                    <a:pt x="2968" y="3625"/>
                    <a:pt x="3061" y="3625"/>
                    <a:pt x="3124" y="3657"/>
                  </a:cubicBezTo>
                  <a:cubicBezTo>
                    <a:pt x="3155" y="3657"/>
                    <a:pt x="3155" y="3688"/>
                    <a:pt x="3093" y="3719"/>
                  </a:cubicBezTo>
                  <a:cubicBezTo>
                    <a:pt x="3030" y="3719"/>
                    <a:pt x="2936" y="3750"/>
                    <a:pt x="2874" y="3782"/>
                  </a:cubicBezTo>
                  <a:cubicBezTo>
                    <a:pt x="2811" y="3782"/>
                    <a:pt x="2749" y="3844"/>
                    <a:pt x="2749" y="3907"/>
                  </a:cubicBezTo>
                  <a:cubicBezTo>
                    <a:pt x="2718" y="3969"/>
                    <a:pt x="2686" y="4032"/>
                    <a:pt x="2655" y="4032"/>
                  </a:cubicBezTo>
                  <a:cubicBezTo>
                    <a:pt x="2655" y="4063"/>
                    <a:pt x="2624" y="4157"/>
                    <a:pt x="2655" y="4219"/>
                  </a:cubicBezTo>
                  <a:cubicBezTo>
                    <a:pt x="2655" y="4282"/>
                    <a:pt x="2624" y="4344"/>
                    <a:pt x="2624" y="4344"/>
                  </a:cubicBezTo>
                  <a:cubicBezTo>
                    <a:pt x="2593" y="4375"/>
                    <a:pt x="2561" y="4375"/>
                    <a:pt x="2499" y="4375"/>
                  </a:cubicBezTo>
                  <a:cubicBezTo>
                    <a:pt x="2468" y="4375"/>
                    <a:pt x="2405" y="4375"/>
                    <a:pt x="2343" y="4375"/>
                  </a:cubicBezTo>
                  <a:cubicBezTo>
                    <a:pt x="2311" y="4407"/>
                    <a:pt x="2249" y="4438"/>
                    <a:pt x="2249" y="4438"/>
                  </a:cubicBezTo>
                  <a:cubicBezTo>
                    <a:pt x="2218" y="4469"/>
                    <a:pt x="2155" y="4500"/>
                    <a:pt x="2124" y="4469"/>
                  </a:cubicBezTo>
                  <a:cubicBezTo>
                    <a:pt x="2093" y="4469"/>
                    <a:pt x="2030" y="4438"/>
                    <a:pt x="1999" y="4438"/>
                  </a:cubicBezTo>
                  <a:cubicBezTo>
                    <a:pt x="1999" y="4438"/>
                    <a:pt x="1968" y="4438"/>
                    <a:pt x="1936" y="4407"/>
                  </a:cubicBezTo>
                  <a:cubicBezTo>
                    <a:pt x="1936" y="4375"/>
                    <a:pt x="1936" y="4313"/>
                    <a:pt x="1936" y="4282"/>
                  </a:cubicBezTo>
                  <a:cubicBezTo>
                    <a:pt x="1968" y="4250"/>
                    <a:pt x="1968" y="4188"/>
                    <a:pt x="1968" y="4125"/>
                  </a:cubicBezTo>
                  <a:cubicBezTo>
                    <a:pt x="1968" y="4063"/>
                    <a:pt x="1936" y="4032"/>
                    <a:pt x="1905" y="4032"/>
                  </a:cubicBezTo>
                  <a:cubicBezTo>
                    <a:pt x="1874" y="4063"/>
                    <a:pt x="1843" y="4094"/>
                    <a:pt x="1811" y="4094"/>
                  </a:cubicBezTo>
                  <a:cubicBezTo>
                    <a:pt x="1780" y="4125"/>
                    <a:pt x="1780" y="4188"/>
                    <a:pt x="1780" y="4250"/>
                  </a:cubicBezTo>
                  <a:cubicBezTo>
                    <a:pt x="1780" y="4313"/>
                    <a:pt x="1780" y="4375"/>
                    <a:pt x="1749" y="4407"/>
                  </a:cubicBezTo>
                  <a:cubicBezTo>
                    <a:pt x="1749" y="4438"/>
                    <a:pt x="1718" y="4469"/>
                    <a:pt x="1686" y="4469"/>
                  </a:cubicBezTo>
                  <a:cubicBezTo>
                    <a:pt x="1655" y="4469"/>
                    <a:pt x="1593" y="4532"/>
                    <a:pt x="1530" y="4563"/>
                  </a:cubicBezTo>
                  <a:cubicBezTo>
                    <a:pt x="1469" y="4625"/>
                    <a:pt x="1437" y="4688"/>
                    <a:pt x="1406" y="4719"/>
                  </a:cubicBezTo>
                  <a:cubicBezTo>
                    <a:pt x="1406" y="4750"/>
                    <a:pt x="1375" y="4813"/>
                    <a:pt x="1344" y="4813"/>
                  </a:cubicBezTo>
                  <a:cubicBezTo>
                    <a:pt x="1344" y="4844"/>
                    <a:pt x="1312" y="4875"/>
                    <a:pt x="1312" y="4907"/>
                  </a:cubicBezTo>
                  <a:cubicBezTo>
                    <a:pt x="1312" y="4938"/>
                    <a:pt x="1281" y="4969"/>
                    <a:pt x="1250" y="5000"/>
                  </a:cubicBezTo>
                  <a:cubicBezTo>
                    <a:pt x="1250" y="5032"/>
                    <a:pt x="1187" y="5032"/>
                    <a:pt x="1156" y="5000"/>
                  </a:cubicBezTo>
                  <a:cubicBezTo>
                    <a:pt x="1125" y="5000"/>
                    <a:pt x="1094" y="5000"/>
                    <a:pt x="1094" y="5032"/>
                  </a:cubicBezTo>
                  <a:cubicBezTo>
                    <a:pt x="1094" y="5063"/>
                    <a:pt x="1031" y="5063"/>
                    <a:pt x="1000" y="5094"/>
                  </a:cubicBezTo>
                  <a:cubicBezTo>
                    <a:pt x="937" y="5094"/>
                    <a:pt x="875" y="5125"/>
                    <a:pt x="875" y="5125"/>
                  </a:cubicBezTo>
                  <a:cubicBezTo>
                    <a:pt x="875" y="5157"/>
                    <a:pt x="906" y="5188"/>
                    <a:pt x="937" y="5219"/>
                  </a:cubicBezTo>
                  <a:cubicBezTo>
                    <a:pt x="969" y="5250"/>
                    <a:pt x="1000" y="5282"/>
                    <a:pt x="1031" y="5282"/>
                  </a:cubicBezTo>
                  <a:cubicBezTo>
                    <a:pt x="1094" y="5313"/>
                    <a:pt x="1094" y="5375"/>
                    <a:pt x="1094" y="5407"/>
                  </a:cubicBezTo>
                  <a:cubicBezTo>
                    <a:pt x="1094" y="5469"/>
                    <a:pt x="1062" y="5532"/>
                    <a:pt x="1031" y="5563"/>
                  </a:cubicBezTo>
                  <a:cubicBezTo>
                    <a:pt x="1031" y="5593"/>
                    <a:pt x="937" y="5624"/>
                    <a:pt x="812" y="5624"/>
                  </a:cubicBezTo>
                  <a:cubicBezTo>
                    <a:pt x="719" y="5624"/>
                    <a:pt x="625" y="5656"/>
                    <a:pt x="594" y="5687"/>
                  </a:cubicBezTo>
                  <a:cubicBezTo>
                    <a:pt x="594" y="5718"/>
                    <a:pt x="594" y="5843"/>
                    <a:pt x="594" y="5937"/>
                  </a:cubicBezTo>
                  <a:cubicBezTo>
                    <a:pt x="594" y="6062"/>
                    <a:pt x="625" y="6187"/>
                    <a:pt x="656" y="6187"/>
                  </a:cubicBezTo>
                  <a:cubicBezTo>
                    <a:pt x="719" y="6187"/>
                    <a:pt x="750" y="6218"/>
                    <a:pt x="781" y="6249"/>
                  </a:cubicBezTo>
                  <a:cubicBezTo>
                    <a:pt x="812" y="6281"/>
                    <a:pt x="875" y="6281"/>
                    <a:pt x="906" y="6249"/>
                  </a:cubicBezTo>
                  <a:cubicBezTo>
                    <a:pt x="969" y="6218"/>
                    <a:pt x="1031" y="6187"/>
                    <a:pt x="1094" y="6187"/>
                  </a:cubicBezTo>
                  <a:cubicBezTo>
                    <a:pt x="1125" y="6156"/>
                    <a:pt x="1156" y="6124"/>
                    <a:pt x="1156" y="6062"/>
                  </a:cubicBezTo>
                  <a:cubicBezTo>
                    <a:pt x="1156" y="6031"/>
                    <a:pt x="1187" y="5968"/>
                    <a:pt x="1187" y="5937"/>
                  </a:cubicBezTo>
                  <a:cubicBezTo>
                    <a:pt x="1219" y="5906"/>
                    <a:pt x="1250" y="5843"/>
                    <a:pt x="1281" y="5843"/>
                  </a:cubicBezTo>
                  <a:cubicBezTo>
                    <a:pt x="1312" y="5812"/>
                    <a:pt x="1375" y="5749"/>
                    <a:pt x="1406" y="5718"/>
                  </a:cubicBezTo>
                  <a:cubicBezTo>
                    <a:pt x="1437" y="5687"/>
                    <a:pt x="1499" y="5656"/>
                    <a:pt x="1530" y="5624"/>
                  </a:cubicBezTo>
                  <a:cubicBezTo>
                    <a:pt x="1561" y="5624"/>
                    <a:pt x="1624" y="5624"/>
                    <a:pt x="1655" y="5624"/>
                  </a:cubicBezTo>
                  <a:cubicBezTo>
                    <a:pt x="1686" y="5656"/>
                    <a:pt x="1749" y="5656"/>
                    <a:pt x="1749" y="5624"/>
                  </a:cubicBezTo>
                  <a:cubicBezTo>
                    <a:pt x="1780" y="5624"/>
                    <a:pt x="1811" y="5593"/>
                    <a:pt x="1843" y="5593"/>
                  </a:cubicBezTo>
                  <a:cubicBezTo>
                    <a:pt x="1874" y="5563"/>
                    <a:pt x="1936" y="5593"/>
                    <a:pt x="1936" y="5656"/>
                  </a:cubicBezTo>
                  <a:cubicBezTo>
                    <a:pt x="1968" y="5687"/>
                    <a:pt x="2030" y="5781"/>
                    <a:pt x="2093" y="5812"/>
                  </a:cubicBezTo>
                  <a:cubicBezTo>
                    <a:pt x="2186" y="5843"/>
                    <a:pt x="2249" y="5937"/>
                    <a:pt x="2249" y="5968"/>
                  </a:cubicBezTo>
                  <a:cubicBezTo>
                    <a:pt x="2249" y="6031"/>
                    <a:pt x="2280" y="6093"/>
                    <a:pt x="2280" y="6124"/>
                  </a:cubicBezTo>
                  <a:cubicBezTo>
                    <a:pt x="2280" y="6156"/>
                    <a:pt x="2280" y="6156"/>
                    <a:pt x="2311" y="6156"/>
                  </a:cubicBezTo>
                  <a:cubicBezTo>
                    <a:pt x="2343" y="6124"/>
                    <a:pt x="2374" y="6062"/>
                    <a:pt x="2374" y="6031"/>
                  </a:cubicBezTo>
                  <a:cubicBezTo>
                    <a:pt x="2374" y="6031"/>
                    <a:pt x="2405" y="5999"/>
                    <a:pt x="2436" y="5999"/>
                  </a:cubicBezTo>
                  <a:cubicBezTo>
                    <a:pt x="2499" y="5999"/>
                    <a:pt x="2499" y="5968"/>
                    <a:pt x="2468" y="5937"/>
                  </a:cubicBezTo>
                  <a:cubicBezTo>
                    <a:pt x="2468" y="5906"/>
                    <a:pt x="2405" y="5874"/>
                    <a:pt x="2405" y="5843"/>
                  </a:cubicBezTo>
                  <a:cubicBezTo>
                    <a:pt x="2374" y="5812"/>
                    <a:pt x="2311" y="5781"/>
                    <a:pt x="2280" y="5749"/>
                  </a:cubicBezTo>
                  <a:cubicBezTo>
                    <a:pt x="2249" y="5749"/>
                    <a:pt x="2218" y="5687"/>
                    <a:pt x="2218" y="5656"/>
                  </a:cubicBezTo>
                  <a:cubicBezTo>
                    <a:pt x="2218" y="5624"/>
                    <a:pt x="2249" y="5593"/>
                    <a:pt x="2280" y="5624"/>
                  </a:cubicBezTo>
                  <a:cubicBezTo>
                    <a:pt x="2343" y="5624"/>
                    <a:pt x="2374" y="5656"/>
                    <a:pt x="2405" y="5687"/>
                  </a:cubicBezTo>
                  <a:cubicBezTo>
                    <a:pt x="2436" y="5718"/>
                    <a:pt x="2468" y="5781"/>
                    <a:pt x="2499" y="5781"/>
                  </a:cubicBezTo>
                  <a:cubicBezTo>
                    <a:pt x="2499" y="5812"/>
                    <a:pt x="2561" y="5874"/>
                    <a:pt x="2593" y="5906"/>
                  </a:cubicBezTo>
                  <a:cubicBezTo>
                    <a:pt x="2624" y="5968"/>
                    <a:pt x="2655" y="6031"/>
                    <a:pt x="2686" y="6093"/>
                  </a:cubicBezTo>
                  <a:cubicBezTo>
                    <a:pt x="2718" y="6156"/>
                    <a:pt x="2749" y="6218"/>
                    <a:pt x="2749" y="6218"/>
                  </a:cubicBezTo>
                  <a:cubicBezTo>
                    <a:pt x="2780" y="6249"/>
                    <a:pt x="2811" y="6249"/>
                    <a:pt x="2843" y="6249"/>
                  </a:cubicBezTo>
                  <a:cubicBezTo>
                    <a:pt x="2874" y="6249"/>
                    <a:pt x="2905" y="6218"/>
                    <a:pt x="2905" y="6156"/>
                  </a:cubicBezTo>
                  <a:cubicBezTo>
                    <a:pt x="2905" y="6093"/>
                    <a:pt x="2936" y="5999"/>
                    <a:pt x="2936" y="5968"/>
                  </a:cubicBezTo>
                  <a:cubicBezTo>
                    <a:pt x="2968" y="5937"/>
                    <a:pt x="2999" y="5937"/>
                    <a:pt x="3030" y="5968"/>
                  </a:cubicBezTo>
                  <a:cubicBezTo>
                    <a:pt x="3061" y="5999"/>
                    <a:pt x="3124" y="6093"/>
                    <a:pt x="3155" y="6156"/>
                  </a:cubicBezTo>
                  <a:cubicBezTo>
                    <a:pt x="3186" y="6218"/>
                    <a:pt x="3249" y="6343"/>
                    <a:pt x="3249" y="6406"/>
                  </a:cubicBezTo>
                  <a:cubicBezTo>
                    <a:pt x="3280" y="6468"/>
                    <a:pt x="3311" y="6468"/>
                    <a:pt x="3311" y="6406"/>
                  </a:cubicBezTo>
                  <a:cubicBezTo>
                    <a:pt x="3343" y="6312"/>
                    <a:pt x="3405" y="6281"/>
                    <a:pt x="3468" y="6312"/>
                  </a:cubicBezTo>
                  <a:cubicBezTo>
                    <a:pt x="3499" y="6312"/>
                    <a:pt x="3561" y="6406"/>
                    <a:pt x="3593" y="6468"/>
                  </a:cubicBezTo>
                  <a:cubicBezTo>
                    <a:pt x="3624" y="6531"/>
                    <a:pt x="3624" y="6624"/>
                    <a:pt x="3593" y="6656"/>
                  </a:cubicBezTo>
                  <a:cubicBezTo>
                    <a:pt x="3561" y="6656"/>
                    <a:pt x="3499" y="6687"/>
                    <a:pt x="3436" y="6687"/>
                  </a:cubicBezTo>
                  <a:cubicBezTo>
                    <a:pt x="3374" y="6687"/>
                    <a:pt x="3280" y="6687"/>
                    <a:pt x="3218" y="6687"/>
                  </a:cubicBezTo>
                  <a:cubicBezTo>
                    <a:pt x="3155" y="6718"/>
                    <a:pt x="2999" y="6687"/>
                    <a:pt x="2905" y="6656"/>
                  </a:cubicBezTo>
                  <a:cubicBezTo>
                    <a:pt x="2780" y="6593"/>
                    <a:pt x="2655" y="6593"/>
                    <a:pt x="2593" y="6624"/>
                  </a:cubicBezTo>
                  <a:cubicBezTo>
                    <a:pt x="2561" y="6656"/>
                    <a:pt x="2468" y="6687"/>
                    <a:pt x="2405" y="6656"/>
                  </a:cubicBezTo>
                  <a:cubicBezTo>
                    <a:pt x="2311" y="6624"/>
                    <a:pt x="2218" y="6624"/>
                    <a:pt x="2155" y="6624"/>
                  </a:cubicBezTo>
                  <a:cubicBezTo>
                    <a:pt x="2061" y="6624"/>
                    <a:pt x="1999" y="6562"/>
                    <a:pt x="1999" y="6531"/>
                  </a:cubicBezTo>
                  <a:cubicBezTo>
                    <a:pt x="1999" y="6468"/>
                    <a:pt x="1968" y="6406"/>
                    <a:pt x="1936" y="6343"/>
                  </a:cubicBezTo>
                  <a:cubicBezTo>
                    <a:pt x="1905" y="6312"/>
                    <a:pt x="1843" y="6249"/>
                    <a:pt x="1780" y="6218"/>
                  </a:cubicBezTo>
                  <a:cubicBezTo>
                    <a:pt x="1718" y="6218"/>
                    <a:pt x="1624" y="6187"/>
                    <a:pt x="1593" y="6218"/>
                  </a:cubicBezTo>
                  <a:cubicBezTo>
                    <a:pt x="1561" y="6218"/>
                    <a:pt x="1406" y="6249"/>
                    <a:pt x="1312" y="6312"/>
                  </a:cubicBezTo>
                  <a:cubicBezTo>
                    <a:pt x="1187" y="6343"/>
                    <a:pt x="1031" y="6374"/>
                    <a:pt x="969" y="6374"/>
                  </a:cubicBezTo>
                  <a:cubicBezTo>
                    <a:pt x="875" y="6374"/>
                    <a:pt x="781" y="6437"/>
                    <a:pt x="750" y="6468"/>
                  </a:cubicBezTo>
                  <a:cubicBezTo>
                    <a:pt x="687" y="6531"/>
                    <a:pt x="656" y="6624"/>
                    <a:pt x="625" y="6656"/>
                  </a:cubicBezTo>
                  <a:cubicBezTo>
                    <a:pt x="625" y="6718"/>
                    <a:pt x="594" y="6781"/>
                    <a:pt x="562" y="6812"/>
                  </a:cubicBezTo>
                  <a:cubicBezTo>
                    <a:pt x="531" y="6812"/>
                    <a:pt x="437" y="6874"/>
                    <a:pt x="375" y="6937"/>
                  </a:cubicBezTo>
                  <a:cubicBezTo>
                    <a:pt x="312" y="7031"/>
                    <a:pt x="219" y="7124"/>
                    <a:pt x="187" y="7218"/>
                  </a:cubicBezTo>
                  <a:cubicBezTo>
                    <a:pt x="125" y="7281"/>
                    <a:pt x="62" y="7437"/>
                    <a:pt x="31" y="7531"/>
                  </a:cubicBezTo>
                  <a:cubicBezTo>
                    <a:pt x="31" y="7624"/>
                    <a:pt x="0" y="7812"/>
                    <a:pt x="31" y="7906"/>
                  </a:cubicBezTo>
                  <a:cubicBezTo>
                    <a:pt x="31" y="8031"/>
                    <a:pt x="93" y="8187"/>
                    <a:pt x="156" y="8312"/>
                  </a:cubicBezTo>
                  <a:cubicBezTo>
                    <a:pt x="250" y="8406"/>
                    <a:pt x="344" y="8531"/>
                    <a:pt x="437" y="8593"/>
                  </a:cubicBezTo>
                  <a:cubicBezTo>
                    <a:pt x="531" y="8656"/>
                    <a:pt x="625" y="8718"/>
                    <a:pt x="656" y="8718"/>
                  </a:cubicBezTo>
                  <a:cubicBezTo>
                    <a:pt x="719" y="8749"/>
                    <a:pt x="781" y="8718"/>
                    <a:pt x="844" y="8718"/>
                  </a:cubicBezTo>
                  <a:cubicBezTo>
                    <a:pt x="906" y="8687"/>
                    <a:pt x="1000" y="8687"/>
                    <a:pt x="1031" y="8687"/>
                  </a:cubicBezTo>
                  <a:cubicBezTo>
                    <a:pt x="1062" y="8687"/>
                    <a:pt x="1156" y="8687"/>
                    <a:pt x="1219" y="8656"/>
                  </a:cubicBezTo>
                  <a:cubicBezTo>
                    <a:pt x="1312" y="8624"/>
                    <a:pt x="1406" y="8624"/>
                    <a:pt x="1437" y="8624"/>
                  </a:cubicBezTo>
                  <a:cubicBezTo>
                    <a:pt x="1499" y="8624"/>
                    <a:pt x="1561" y="8656"/>
                    <a:pt x="1561" y="8687"/>
                  </a:cubicBezTo>
                  <a:cubicBezTo>
                    <a:pt x="1593" y="8687"/>
                    <a:pt x="1655" y="8718"/>
                    <a:pt x="1718" y="8718"/>
                  </a:cubicBezTo>
                  <a:cubicBezTo>
                    <a:pt x="1780" y="8718"/>
                    <a:pt x="1843" y="8749"/>
                    <a:pt x="1843" y="8812"/>
                  </a:cubicBezTo>
                  <a:cubicBezTo>
                    <a:pt x="1843" y="8874"/>
                    <a:pt x="1843" y="8968"/>
                    <a:pt x="1843" y="8999"/>
                  </a:cubicBezTo>
                  <a:cubicBezTo>
                    <a:pt x="1811" y="9062"/>
                    <a:pt x="1811" y="9124"/>
                    <a:pt x="1843" y="9156"/>
                  </a:cubicBezTo>
                  <a:cubicBezTo>
                    <a:pt x="1843" y="9156"/>
                    <a:pt x="1905" y="9218"/>
                    <a:pt x="1936" y="9249"/>
                  </a:cubicBezTo>
                  <a:cubicBezTo>
                    <a:pt x="1968" y="9312"/>
                    <a:pt x="1999" y="9374"/>
                    <a:pt x="2030" y="9468"/>
                  </a:cubicBezTo>
                  <a:cubicBezTo>
                    <a:pt x="2093" y="9531"/>
                    <a:pt x="2061" y="9624"/>
                    <a:pt x="2030" y="9718"/>
                  </a:cubicBezTo>
                  <a:cubicBezTo>
                    <a:pt x="2030" y="9718"/>
                    <a:pt x="2030" y="9718"/>
                    <a:pt x="2093" y="9749"/>
                  </a:cubicBezTo>
                  <a:cubicBezTo>
                    <a:pt x="2186" y="9749"/>
                    <a:pt x="2186" y="9749"/>
                    <a:pt x="2186" y="9749"/>
                  </a:cubicBezTo>
                  <a:cubicBezTo>
                    <a:pt x="2186" y="9843"/>
                    <a:pt x="2186" y="9906"/>
                    <a:pt x="2155" y="9906"/>
                  </a:cubicBezTo>
                  <a:cubicBezTo>
                    <a:pt x="2155" y="9937"/>
                    <a:pt x="2124" y="9999"/>
                    <a:pt x="2093" y="10031"/>
                  </a:cubicBezTo>
                  <a:cubicBezTo>
                    <a:pt x="2061" y="10062"/>
                    <a:pt x="2061" y="10156"/>
                    <a:pt x="2061" y="10218"/>
                  </a:cubicBezTo>
                  <a:cubicBezTo>
                    <a:pt x="2061" y="10312"/>
                    <a:pt x="2093" y="10406"/>
                    <a:pt x="2124" y="10468"/>
                  </a:cubicBezTo>
                  <a:cubicBezTo>
                    <a:pt x="2155" y="10499"/>
                    <a:pt x="2186" y="10593"/>
                    <a:pt x="2218" y="10656"/>
                  </a:cubicBezTo>
                  <a:cubicBezTo>
                    <a:pt x="2218" y="10687"/>
                    <a:pt x="2249" y="10812"/>
                    <a:pt x="2249" y="10874"/>
                  </a:cubicBezTo>
                  <a:cubicBezTo>
                    <a:pt x="2280" y="10968"/>
                    <a:pt x="2280" y="11062"/>
                    <a:pt x="2311" y="11062"/>
                  </a:cubicBezTo>
                  <a:cubicBezTo>
                    <a:pt x="2343" y="11093"/>
                    <a:pt x="2374" y="11156"/>
                    <a:pt x="2405" y="11187"/>
                  </a:cubicBezTo>
                  <a:cubicBezTo>
                    <a:pt x="2436" y="11218"/>
                    <a:pt x="2468" y="11281"/>
                    <a:pt x="2468" y="11343"/>
                  </a:cubicBezTo>
                  <a:cubicBezTo>
                    <a:pt x="2499" y="11406"/>
                    <a:pt x="2530" y="11499"/>
                    <a:pt x="2561" y="11562"/>
                  </a:cubicBezTo>
                  <a:cubicBezTo>
                    <a:pt x="2561" y="11624"/>
                    <a:pt x="2686" y="11687"/>
                    <a:pt x="2811" y="11687"/>
                  </a:cubicBezTo>
                  <a:cubicBezTo>
                    <a:pt x="2936" y="11656"/>
                    <a:pt x="3155" y="11562"/>
                    <a:pt x="3280" y="11437"/>
                  </a:cubicBezTo>
                  <a:cubicBezTo>
                    <a:pt x="3343" y="11374"/>
                    <a:pt x="3343" y="11374"/>
                    <a:pt x="3343" y="11374"/>
                  </a:cubicBezTo>
                  <a:cubicBezTo>
                    <a:pt x="3468" y="11249"/>
                    <a:pt x="3561" y="11124"/>
                    <a:pt x="3561" y="11062"/>
                  </a:cubicBezTo>
                  <a:cubicBezTo>
                    <a:pt x="3530" y="10999"/>
                    <a:pt x="3561" y="10937"/>
                    <a:pt x="3624" y="10906"/>
                  </a:cubicBezTo>
                  <a:cubicBezTo>
                    <a:pt x="3655" y="10906"/>
                    <a:pt x="3718" y="10781"/>
                    <a:pt x="3718" y="10687"/>
                  </a:cubicBezTo>
                  <a:cubicBezTo>
                    <a:pt x="3749" y="10562"/>
                    <a:pt x="3811" y="10437"/>
                    <a:pt x="3874" y="10406"/>
                  </a:cubicBezTo>
                  <a:cubicBezTo>
                    <a:pt x="3936" y="10343"/>
                    <a:pt x="4030" y="10249"/>
                    <a:pt x="4061" y="10218"/>
                  </a:cubicBezTo>
                  <a:cubicBezTo>
                    <a:pt x="4093" y="10156"/>
                    <a:pt x="4124" y="10031"/>
                    <a:pt x="4124" y="9937"/>
                  </a:cubicBezTo>
                  <a:cubicBezTo>
                    <a:pt x="4124" y="9843"/>
                    <a:pt x="4093" y="9656"/>
                    <a:pt x="4093" y="9562"/>
                  </a:cubicBezTo>
                  <a:cubicBezTo>
                    <a:pt x="4061" y="9437"/>
                    <a:pt x="4124" y="9281"/>
                    <a:pt x="4186" y="9218"/>
                  </a:cubicBezTo>
                  <a:cubicBezTo>
                    <a:pt x="4249" y="9124"/>
                    <a:pt x="4343" y="9031"/>
                    <a:pt x="4405" y="8999"/>
                  </a:cubicBezTo>
                  <a:cubicBezTo>
                    <a:pt x="4436" y="8937"/>
                    <a:pt x="4530" y="8812"/>
                    <a:pt x="4593" y="8718"/>
                  </a:cubicBezTo>
                  <a:cubicBezTo>
                    <a:pt x="4686" y="8624"/>
                    <a:pt x="4749" y="8468"/>
                    <a:pt x="4811" y="8374"/>
                  </a:cubicBezTo>
                  <a:cubicBezTo>
                    <a:pt x="4843" y="8281"/>
                    <a:pt x="4780" y="8218"/>
                    <a:pt x="4655" y="8249"/>
                  </a:cubicBezTo>
                  <a:cubicBezTo>
                    <a:pt x="4530" y="8249"/>
                    <a:pt x="4405" y="8249"/>
                    <a:pt x="4374" y="8249"/>
                  </a:cubicBezTo>
                  <a:cubicBezTo>
                    <a:pt x="4343" y="8249"/>
                    <a:pt x="4280" y="8218"/>
                    <a:pt x="4249" y="8187"/>
                  </a:cubicBezTo>
                  <a:cubicBezTo>
                    <a:pt x="4218" y="8156"/>
                    <a:pt x="4155" y="8062"/>
                    <a:pt x="4124" y="7999"/>
                  </a:cubicBezTo>
                  <a:cubicBezTo>
                    <a:pt x="4061" y="7968"/>
                    <a:pt x="3999" y="7812"/>
                    <a:pt x="3936" y="7718"/>
                  </a:cubicBezTo>
                  <a:cubicBezTo>
                    <a:pt x="3874" y="7593"/>
                    <a:pt x="3780" y="7406"/>
                    <a:pt x="3718" y="7249"/>
                  </a:cubicBezTo>
                  <a:cubicBezTo>
                    <a:pt x="3655" y="7124"/>
                    <a:pt x="3624" y="6999"/>
                    <a:pt x="3624" y="6999"/>
                  </a:cubicBezTo>
                  <a:cubicBezTo>
                    <a:pt x="3655" y="6968"/>
                    <a:pt x="3686" y="6968"/>
                    <a:pt x="3718" y="6999"/>
                  </a:cubicBezTo>
                  <a:cubicBezTo>
                    <a:pt x="3718" y="7031"/>
                    <a:pt x="3780" y="7124"/>
                    <a:pt x="3843" y="7218"/>
                  </a:cubicBezTo>
                  <a:cubicBezTo>
                    <a:pt x="3905" y="7281"/>
                    <a:pt x="3936" y="7406"/>
                    <a:pt x="3968" y="7437"/>
                  </a:cubicBezTo>
                  <a:cubicBezTo>
                    <a:pt x="3968" y="7499"/>
                    <a:pt x="3999" y="7531"/>
                    <a:pt x="4030" y="7562"/>
                  </a:cubicBezTo>
                  <a:cubicBezTo>
                    <a:pt x="4061" y="7562"/>
                    <a:pt x="4093" y="7624"/>
                    <a:pt x="4124" y="7656"/>
                  </a:cubicBezTo>
                  <a:cubicBezTo>
                    <a:pt x="4155" y="7718"/>
                    <a:pt x="4186" y="7781"/>
                    <a:pt x="4218" y="7812"/>
                  </a:cubicBezTo>
                  <a:cubicBezTo>
                    <a:pt x="4249" y="7843"/>
                    <a:pt x="4280" y="7906"/>
                    <a:pt x="4280" y="7968"/>
                  </a:cubicBezTo>
                  <a:cubicBezTo>
                    <a:pt x="4311" y="7999"/>
                    <a:pt x="4374" y="8062"/>
                    <a:pt x="4436" y="8062"/>
                  </a:cubicBezTo>
                  <a:cubicBezTo>
                    <a:pt x="4499" y="8062"/>
                    <a:pt x="4593" y="8031"/>
                    <a:pt x="4655" y="7999"/>
                  </a:cubicBezTo>
                  <a:cubicBezTo>
                    <a:pt x="4718" y="7968"/>
                    <a:pt x="4780" y="7968"/>
                    <a:pt x="4811" y="7968"/>
                  </a:cubicBezTo>
                  <a:cubicBezTo>
                    <a:pt x="4843" y="7968"/>
                    <a:pt x="4905" y="7937"/>
                    <a:pt x="4936" y="7906"/>
                  </a:cubicBezTo>
                  <a:cubicBezTo>
                    <a:pt x="4968" y="7906"/>
                    <a:pt x="5030" y="7874"/>
                    <a:pt x="5061" y="7843"/>
                  </a:cubicBezTo>
                  <a:cubicBezTo>
                    <a:pt x="5093" y="7812"/>
                    <a:pt x="5155" y="7781"/>
                    <a:pt x="5218" y="7749"/>
                  </a:cubicBezTo>
                  <a:cubicBezTo>
                    <a:pt x="5249" y="7687"/>
                    <a:pt x="5311" y="7656"/>
                    <a:pt x="5311" y="7593"/>
                  </a:cubicBezTo>
                  <a:cubicBezTo>
                    <a:pt x="5343" y="7562"/>
                    <a:pt x="5374" y="7531"/>
                    <a:pt x="5405" y="7499"/>
                  </a:cubicBezTo>
                  <a:cubicBezTo>
                    <a:pt x="5436" y="7468"/>
                    <a:pt x="5405" y="7406"/>
                    <a:pt x="5343" y="7343"/>
                  </a:cubicBezTo>
                  <a:cubicBezTo>
                    <a:pt x="5249" y="7281"/>
                    <a:pt x="5186" y="7249"/>
                    <a:pt x="5124" y="7249"/>
                  </a:cubicBezTo>
                  <a:cubicBezTo>
                    <a:pt x="5093" y="7249"/>
                    <a:pt x="5030" y="7218"/>
                    <a:pt x="4968" y="7218"/>
                  </a:cubicBezTo>
                  <a:cubicBezTo>
                    <a:pt x="4905" y="7218"/>
                    <a:pt x="4811" y="7124"/>
                    <a:pt x="4718" y="7062"/>
                  </a:cubicBezTo>
                  <a:cubicBezTo>
                    <a:pt x="4655" y="6968"/>
                    <a:pt x="4624" y="6874"/>
                    <a:pt x="4655" y="6843"/>
                  </a:cubicBezTo>
                  <a:cubicBezTo>
                    <a:pt x="4686" y="6812"/>
                    <a:pt x="4780" y="6874"/>
                    <a:pt x="4811" y="6937"/>
                  </a:cubicBezTo>
                  <a:cubicBezTo>
                    <a:pt x="4874" y="6999"/>
                    <a:pt x="4968" y="7062"/>
                    <a:pt x="5061" y="7062"/>
                  </a:cubicBezTo>
                  <a:cubicBezTo>
                    <a:pt x="5124" y="7062"/>
                    <a:pt x="5186" y="7062"/>
                    <a:pt x="5218" y="7093"/>
                  </a:cubicBezTo>
                  <a:cubicBezTo>
                    <a:pt x="5249" y="7093"/>
                    <a:pt x="5343" y="7124"/>
                    <a:pt x="5405" y="7124"/>
                  </a:cubicBezTo>
                  <a:cubicBezTo>
                    <a:pt x="5468" y="7124"/>
                    <a:pt x="5624" y="7124"/>
                    <a:pt x="5718" y="7156"/>
                  </a:cubicBezTo>
                  <a:cubicBezTo>
                    <a:pt x="5811" y="7156"/>
                    <a:pt x="5874" y="7187"/>
                    <a:pt x="5905" y="7218"/>
                  </a:cubicBezTo>
                  <a:cubicBezTo>
                    <a:pt x="5936" y="7249"/>
                    <a:pt x="5999" y="7281"/>
                    <a:pt x="6061" y="7312"/>
                  </a:cubicBezTo>
                  <a:cubicBezTo>
                    <a:pt x="6124" y="7312"/>
                    <a:pt x="6155" y="7343"/>
                    <a:pt x="6124" y="7374"/>
                  </a:cubicBezTo>
                  <a:cubicBezTo>
                    <a:pt x="6093" y="7374"/>
                    <a:pt x="6093" y="7437"/>
                    <a:pt x="6124" y="7468"/>
                  </a:cubicBezTo>
                  <a:cubicBezTo>
                    <a:pt x="6155" y="7531"/>
                    <a:pt x="6218" y="7531"/>
                    <a:pt x="6280" y="7499"/>
                  </a:cubicBezTo>
                  <a:cubicBezTo>
                    <a:pt x="6343" y="7499"/>
                    <a:pt x="6374" y="7531"/>
                    <a:pt x="6374" y="7593"/>
                  </a:cubicBezTo>
                  <a:cubicBezTo>
                    <a:pt x="6343" y="7687"/>
                    <a:pt x="6374" y="7781"/>
                    <a:pt x="6405" y="7843"/>
                  </a:cubicBezTo>
                  <a:cubicBezTo>
                    <a:pt x="6436" y="7937"/>
                    <a:pt x="6499" y="8031"/>
                    <a:pt x="6530" y="8093"/>
                  </a:cubicBezTo>
                  <a:cubicBezTo>
                    <a:pt x="6593" y="8156"/>
                    <a:pt x="6593" y="8249"/>
                    <a:pt x="6593" y="8312"/>
                  </a:cubicBezTo>
                  <a:cubicBezTo>
                    <a:pt x="6593" y="8343"/>
                    <a:pt x="6593" y="8406"/>
                    <a:pt x="6624" y="8406"/>
                  </a:cubicBezTo>
                  <a:cubicBezTo>
                    <a:pt x="6655" y="8437"/>
                    <a:pt x="6718" y="8437"/>
                    <a:pt x="6749" y="8406"/>
                  </a:cubicBezTo>
                  <a:cubicBezTo>
                    <a:pt x="6780" y="8374"/>
                    <a:pt x="6843" y="8406"/>
                    <a:pt x="6843" y="8468"/>
                  </a:cubicBezTo>
                  <a:cubicBezTo>
                    <a:pt x="6843" y="8499"/>
                    <a:pt x="6874" y="8562"/>
                    <a:pt x="6905" y="8562"/>
                  </a:cubicBezTo>
                  <a:cubicBezTo>
                    <a:pt x="6968" y="8562"/>
                    <a:pt x="6999" y="8531"/>
                    <a:pt x="6968" y="8499"/>
                  </a:cubicBezTo>
                  <a:cubicBezTo>
                    <a:pt x="6968" y="8437"/>
                    <a:pt x="6936" y="8374"/>
                    <a:pt x="6905" y="8312"/>
                  </a:cubicBezTo>
                  <a:cubicBezTo>
                    <a:pt x="6905" y="8249"/>
                    <a:pt x="6874" y="8156"/>
                    <a:pt x="6905" y="8093"/>
                  </a:cubicBezTo>
                  <a:cubicBezTo>
                    <a:pt x="6905" y="8031"/>
                    <a:pt x="7030" y="7874"/>
                    <a:pt x="7124" y="7781"/>
                  </a:cubicBezTo>
                  <a:cubicBezTo>
                    <a:pt x="7155" y="7749"/>
                    <a:pt x="7155" y="7749"/>
                    <a:pt x="7155" y="7749"/>
                  </a:cubicBezTo>
                  <a:cubicBezTo>
                    <a:pt x="7280" y="7624"/>
                    <a:pt x="7436" y="7499"/>
                    <a:pt x="7499" y="7499"/>
                  </a:cubicBezTo>
                  <a:cubicBezTo>
                    <a:pt x="7561" y="7499"/>
                    <a:pt x="7624" y="7468"/>
                    <a:pt x="7686" y="7437"/>
                  </a:cubicBezTo>
                  <a:cubicBezTo>
                    <a:pt x="7718" y="7437"/>
                    <a:pt x="7749" y="7468"/>
                    <a:pt x="7749" y="7499"/>
                  </a:cubicBezTo>
                  <a:cubicBezTo>
                    <a:pt x="7749" y="7531"/>
                    <a:pt x="7780" y="7593"/>
                    <a:pt x="7811" y="7624"/>
                  </a:cubicBezTo>
                  <a:cubicBezTo>
                    <a:pt x="7874" y="7656"/>
                    <a:pt x="7905" y="7718"/>
                    <a:pt x="7905" y="7781"/>
                  </a:cubicBezTo>
                  <a:cubicBezTo>
                    <a:pt x="7905" y="7812"/>
                    <a:pt x="7936" y="7843"/>
                    <a:pt x="7968" y="7843"/>
                  </a:cubicBezTo>
                  <a:cubicBezTo>
                    <a:pt x="7999" y="7843"/>
                    <a:pt x="8061" y="7874"/>
                    <a:pt x="8093" y="7906"/>
                  </a:cubicBezTo>
                  <a:cubicBezTo>
                    <a:pt x="8124" y="7937"/>
                    <a:pt x="8155" y="8062"/>
                    <a:pt x="8155" y="8156"/>
                  </a:cubicBezTo>
                  <a:cubicBezTo>
                    <a:pt x="8155" y="8249"/>
                    <a:pt x="8186" y="8374"/>
                    <a:pt x="8218" y="8468"/>
                  </a:cubicBezTo>
                  <a:cubicBezTo>
                    <a:pt x="8249" y="8531"/>
                    <a:pt x="8280" y="8624"/>
                    <a:pt x="8280" y="8656"/>
                  </a:cubicBezTo>
                  <a:cubicBezTo>
                    <a:pt x="8311" y="8718"/>
                    <a:pt x="8311" y="8781"/>
                    <a:pt x="8343" y="8812"/>
                  </a:cubicBezTo>
                  <a:cubicBezTo>
                    <a:pt x="8374" y="8843"/>
                    <a:pt x="8343" y="8843"/>
                    <a:pt x="8311" y="8812"/>
                  </a:cubicBezTo>
                  <a:cubicBezTo>
                    <a:pt x="8249" y="8812"/>
                    <a:pt x="8186" y="8781"/>
                    <a:pt x="8155" y="8749"/>
                  </a:cubicBezTo>
                  <a:cubicBezTo>
                    <a:pt x="8124" y="8718"/>
                    <a:pt x="8061" y="8687"/>
                    <a:pt x="8061" y="8687"/>
                  </a:cubicBezTo>
                  <a:cubicBezTo>
                    <a:pt x="8030" y="8687"/>
                    <a:pt x="8030" y="8718"/>
                    <a:pt x="8061" y="8812"/>
                  </a:cubicBezTo>
                  <a:cubicBezTo>
                    <a:pt x="8061" y="8874"/>
                    <a:pt x="8155" y="8968"/>
                    <a:pt x="8218" y="9031"/>
                  </a:cubicBezTo>
                  <a:cubicBezTo>
                    <a:pt x="8280" y="9093"/>
                    <a:pt x="8374" y="9187"/>
                    <a:pt x="8405" y="9249"/>
                  </a:cubicBezTo>
                  <a:cubicBezTo>
                    <a:pt x="8468" y="9312"/>
                    <a:pt x="8530" y="9406"/>
                    <a:pt x="8561" y="9437"/>
                  </a:cubicBezTo>
                  <a:cubicBezTo>
                    <a:pt x="8593" y="9468"/>
                    <a:pt x="8686" y="9531"/>
                    <a:pt x="8718" y="9562"/>
                  </a:cubicBezTo>
                  <a:cubicBezTo>
                    <a:pt x="8780" y="9593"/>
                    <a:pt x="8874" y="9624"/>
                    <a:pt x="8905" y="9624"/>
                  </a:cubicBezTo>
                  <a:cubicBezTo>
                    <a:pt x="8936" y="9624"/>
                    <a:pt x="8999" y="9624"/>
                    <a:pt x="9061" y="9656"/>
                  </a:cubicBezTo>
                  <a:cubicBezTo>
                    <a:pt x="9093" y="9656"/>
                    <a:pt x="9155" y="9656"/>
                    <a:pt x="9186" y="9656"/>
                  </a:cubicBezTo>
                  <a:cubicBezTo>
                    <a:pt x="9218" y="9656"/>
                    <a:pt x="9280" y="9687"/>
                    <a:pt x="9343" y="9687"/>
                  </a:cubicBezTo>
                  <a:cubicBezTo>
                    <a:pt x="9374" y="9687"/>
                    <a:pt x="9468" y="9687"/>
                    <a:pt x="9499" y="9687"/>
                  </a:cubicBezTo>
                  <a:cubicBezTo>
                    <a:pt x="9561" y="9687"/>
                    <a:pt x="9624" y="9718"/>
                    <a:pt x="9655" y="9749"/>
                  </a:cubicBezTo>
                  <a:cubicBezTo>
                    <a:pt x="9686" y="9781"/>
                    <a:pt x="9749" y="9749"/>
                    <a:pt x="9780" y="9718"/>
                  </a:cubicBezTo>
                  <a:cubicBezTo>
                    <a:pt x="9811" y="9687"/>
                    <a:pt x="9843" y="9687"/>
                    <a:pt x="9874" y="9687"/>
                  </a:cubicBezTo>
                  <a:cubicBezTo>
                    <a:pt x="9905" y="9687"/>
                    <a:pt x="9936" y="9718"/>
                    <a:pt x="9936" y="9749"/>
                  </a:cubicBezTo>
                  <a:cubicBezTo>
                    <a:pt x="9936" y="9781"/>
                    <a:pt x="9999" y="9781"/>
                    <a:pt x="10030" y="9749"/>
                  </a:cubicBezTo>
                  <a:cubicBezTo>
                    <a:pt x="10061" y="9718"/>
                    <a:pt x="10155" y="9687"/>
                    <a:pt x="10186" y="9656"/>
                  </a:cubicBezTo>
                  <a:cubicBezTo>
                    <a:pt x="10218" y="9656"/>
                    <a:pt x="10218" y="9624"/>
                    <a:pt x="10155" y="9624"/>
                  </a:cubicBezTo>
                  <a:cubicBezTo>
                    <a:pt x="10124" y="9624"/>
                    <a:pt x="9999" y="9624"/>
                    <a:pt x="9936" y="9593"/>
                  </a:cubicBezTo>
                  <a:cubicBezTo>
                    <a:pt x="9874" y="9593"/>
                    <a:pt x="9811" y="9593"/>
                    <a:pt x="9780" y="9624"/>
                  </a:cubicBezTo>
                  <a:cubicBezTo>
                    <a:pt x="9749" y="9624"/>
                    <a:pt x="9624" y="9624"/>
                    <a:pt x="9530" y="9593"/>
                  </a:cubicBezTo>
                  <a:cubicBezTo>
                    <a:pt x="9405" y="9562"/>
                    <a:pt x="9311" y="9531"/>
                    <a:pt x="9280" y="9531"/>
                  </a:cubicBezTo>
                  <a:cubicBezTo>
                    <a:pt x="9249" y="9499"/>
                    <a:pt x="9186" y="9499"/>
                    <a:pt x="9124" y="9499"/>
                  </a:cubicBezTo>
                  <a:cubicBezTo>
                    <a:pt x="9093" y="9499"/>
                    <a:pt x="8999" y="9468"/>
                    <a:pt x="8968" y="9468"/>
                  </a:cubicBezTo>
                  <a:cubicBezTo>
                    <a:pt x="8905" y="9468"/>
                    <a:pt x="8843" y="9468"/>
                    <a:pt x="8811" y="9468"/>
                  </a:cubicBezTo>
                  <a:cubicBezTo>
                    <a:pt x="8749" y="9468"/>
                    <a:pt x="8718" y="9406"/>
                    <a:pt x="8718" y="9374"/>
                  </a:cubicBezTo>
                  <a:cubicBezTo>
                    <a:pt x="8718" y="9312"/>
                    <a:pt x="8780" y="9249"/>
                    <a:pt x="8811" y="9249"/>
                  </a:cubicBezTo>
                  <a:cubicBezTo>
                    <a:pt x="8874" y="9249"/>
                    <a:pt x="8811" y="9218"/>
                    <a:pt x="8718" y="9187"/>
                  </a:cubicBezTo>
                  <a:cubicBezTo>
                    <a:pt x="8655" y="9124"/>
                    <a:pt x="8561" y="9062"/>
                    <a:pt x="8561" y="9031"/>
                  </a:cubicBezTo>
                  <a:cubicBezTo>
                    <a:pt x="8561" y="8999"/>
                    <a:pt x="8530" y="8906"/>
                    <a:pt x="8530" y="8874"/>
                  </a:cubicBezTo>
                  <a:cubicBezTo>
                    <a:pt x="8530" y="8812"/>
                    <a:pt x="8530" y="8749"/>
                    <a:pt x="8530" y="8718"/>
                  </a:cubicBezTo>
                  <a:cubicBezTo>
                    <a:pt x="8530" y="8687"/>
                    <a:pt x="8499" y="8624"/>
                    <a:pt x="8468" y="8593"/>
                  </a:cubicBezTo>
                  <a:cubicBezTo>
                    <a:pt x="8436" y="8562"/>
                    <a:pt x="8374" y="8499"/>
                    <a:pt x="8343" y="8437"/>
                  </a:cubicBezTo>
                  <a:cubicBezTo>
                    <a:pt x="8311" y="8406"/>
                    <a:pt x="8311" y="8312"/>
                    <a:pt x="8311" y="8249"/>
                  </a:cubicBezTo>
                  <a:cubicBezTo>
                    <a:pt x="8311" y="8187"/>
                    <a:pt x="8343" y="8124"/>
                    <a:pt x="8374" y="8124"/>
                  </a:cubicBezTo>
                  <a:cubicBezTo>
                    <a:pt x="8405" y="8124"/>
                    <a:pt x="8468" y="8187"/>
                    <a:pt x="8530" y="8249"/>
                  </a:cubicBezTo>
                  <a:cubicBezTo>
                    <a:pt x="8561" y="8312"/>
                    <a:pt x="8624" y="8374"/>
                    <a:pt x="8655" y="8374"/>
                  </a:cubicBezTo>
                  <a:cubicBezTo>
                    <a:pt x="8655" y="8374"/>
                    <a:pt x="8718" y="8343"/>
                    <a:pt x="8780" y="8312"/>
                  </a:cubicBezTo>
                  <a:cubicBezTo>
                    <a:pt x="8843" y="8281"/>
                    <a:pt x="8905" y="8249"/>
                    <a:pt x="8936" y="8218"/>
                  </a:cubicBezTo>
                  <a:cubicBezTo>
                    <a:pt x="8936" y="8187"/>
                    <a:pt x="8968" y="8093"/>
                    <a:pt x="8968" y="8031"/>
                  </a:cubicBezTo>
                  <a:cubicBezTo>
                    <a:pt x="8936" y="7937"/>
                    <a:pt x="8905" y="7843"/>
                    <a:pt x="8843" y="7812"/>
                  </a:cubicBezTo>
                  <a:cubicBezTo>
                    <a:pt x="8811" y="7781"/>
                    <a:pt x="8749" y="7749"/>
                    <a:pt x="8749" y="7718"/>
                  </a:cubicBezTo>
                  <a:cubicBezTo>
                    <a:pt x="8749" y="7656"/>
                    <a:pt x="8780" y="7624"/>
                    <a:pt x="8843" y="7562"/>
                  </a:cubicBezTo>
                  <a:cubicBezTo>
                    <a:pt x="8874" y="7531"/>
                    <a:pt x="8936" y="7531"/>
                    <a:pt x="8936" y="7593"/>
                  </a:cubicBezTo>
                  <a:cubicBezTo>
                    <a:pt x="8936" y="7624"/>
                    <a:pt x="8936" y="7687"/>
                    <a:pt x="8968" y="7687"/>
                  </a:cubicBezTo>
                  <a:cubicBezTo>
                    <a:pt x="8999" y="7687"/>
                    <a:pt x="9030" y="7656"/>
                    <a:pt x="9061" y="7593"/>
                  </a:cubicBezTo>
                  <a:cubicBezTo>
                    <a:pt x="9093" y="7562"/>
                    <a:pt x="9155" y="7499"/>
                    <a:pt x="9186" y="7468"/>
                  </a:cubicBezTo>
                  <a:cubicBezTo>
                    <a:pt x="9218" y="7437"/>
                    <a:pt x="9280" y="7406"/>
                    <a:pt x="9343" y="7406"/>
                  </a:cubicBezTo>
                  <a:cubicBezTo>
                    <a:pt x="9405" y="7406"/>
                    <a:pt x="9561" y="7312"/>
                    <a:pt x="9655" y="7187"/>
                  </a:cubicBezTo>
                  <a:cubicBezTo>
                    <a:pt x="9749" y="7093"/>
                    <a:pt x="9811" y="6906"/>
                    <a:pt x="9811" y="6812"/>
                  </a:cubicBezTo>
                  <a:cubicBezTo>
                    <a:pt x="9811" y="6687"/>
                    <a:pt x="9780" y="6562"/>
                    <a:pt x="9780" y="6499"/>
                  </a:cubicBezTo>
                  <a:cubicBezTo>
                    <a:pt x="9749" y="6468"/>
                    <a:pt x="9749" y="6406"/>
                    <a:pt x="9749" y="6374"/>
                  </a:cubicBezTo>
                  <a:cubicBezTo>
                    <a:pt x="9780" y="6343"/>
                    <a:pt x="9811" y="6281"/>
                    <a:pt x="9843" y="6281"/>
                  </a:cubicBezTo>
                  <a:cubicBezTo>
                    <a:pt x="9905" y="6249"/>
                    <a:pt x="9936" y="6218"/>
                    <a:pt x="9936" y="6156"/>
                  </a:cubicBezTo>
                  <a:cubicBezTo>
                    <a:pt x="9968" y="6124"/>
                    <a:pt x="9905" y="6124"/>
                    <a:pt x="9843" y="6124"/>
                  </a:cubicBezTo>
                  <a:cubicBezTo>
                    <a:pt x="9749" y="6156"/>
                    <a:pt x="9655" y="6156"/>
                    <a:pt x="9655" y="6156"/>
                  </a:cubicBezTo>
                  <a:cubicBezTo>
                    <a:pt x="9624" y="6124"/>
                    <a:pt x="9655" y="6093"/>
                    <a:pt x="9686" y="6031"/>
                  </a:cubicBezTo>
                  <a:cubicBezTo>
                    <a:pt x="9718" y="5999"/>
                    <a:pt x="9780" y="5968"/>
                    <a:pt x="9780" y="5999"/>
                  </a:cubicBezTo>
                  <a:cubicBezTo>
                    <a:pt x="9780" y="6031"/>
                    <a:pt x="9843" y="6031"/>
                    <a:pt x="9936" y="5999"/>
                  </a:cubicBezTo>
                  <a:cubicBezTo>
                    <a:pt x="9999" y="5968"/>
                    <a:pt x="10061" y="5968"/>
                    <a:pt x="10093" y="6031"/>
                  </a:cubicBezTo>
                  <a:cubicBezTo>
                    <a:pt x="10093" y="6062"/>
                    <a:pt x="10124" y="6156"/>
                    <a:pt x="10124" y="6218"/>
                  </a:cubicBezTo>
                  <a:cubicBezTo>
                    <a:pt x="10124" y="6312"/>
                    <a:pt x="10155" y="6374"/>
                    <a:pt x="10186" y="6406"/>
                  </a:cubicBezTo>
                  <a:cubicBezTo>
                    <a:pt x="10186" y="6406"/>
                    <a:pt x="10249" y="6437"/>
                    <a:pt x="10280" y="6437"/>
                  </a:cubicBezTo>
                  <a:cubicBezTo>
                    <a:pt x="10311" y="6437"/>
                    <a:pt x="10343" y="6406"/>
                    <a:pt x="10374" y="6374"/>
                  </a:cubicBezTo>
                  <a:cubicBezTo>
                    <a:pt x="10374" y="6343"/>
                    <a:pt x="10374" y="6281"/>
                    <a:pt x="10374" y="6187"/>
                  </a:cubicBezTo>
                  <a:cubicBezTo>
                    <a:pt x="10343" y="6124"/>
                    <a:pt x="10343" y="6031"/>
                    <a:pt x="10343" y="5999"/>
                  </a:cubicBezTo>
                  <a:cubicBezTo>
                    <a:pt x="10343" y="5968"/>
                    <a:pt x="10343" y="5906"/>
                    <a:pt x="10374" y="5874"/>
                  </a:cubicBezTo>
                  <a:cubicBezTo>
                    <a:pt x="10405" y="5812"/>
                    <a:pt x="10468" y="5781"/>
                    <a:pt x="10530" y="5749"/>
                  </a:cubicBezTo>
                  <a:cubicBezTo>
                    <a:pt x="10624" y="5749"/>
                    <a:pt x="10718" y="5687"/>
                    <a:pt x="10780" y="5624"/>
                  </a:cubicBezTo>
                  <a:cubicBezTo>
                    <a:pt x="10843" y="5563"/>
                    <a:pt x="10905" y="5469"/>
                    <a:pt x="10936" y="5407"/>
                  </a:cubicBezTo>
                  <a:cubicBezTo>
                    <a:pt x="10968" y="5375"/>
                    <a:pt x="11030" y="5282"/>
                    <a:pt x="11093" y="5250"/>
                  </a:cubicBezTo>
                  <a:cubicBezTo>
                    <a:pt x="11155" y="5188"/>
                    <a:pt x="11218" y="5063"/>
                    <a:pt x="11186" y="5000"/>
                  </a:cubicBezTo>
                  <a:cubicBezTo>
                    <a:pt x="11186" y="4907"/>
                    <a:pt x="11218" y="4813"/>
                    <a:pt x="11218" y="4750"/>
                  </a:cubicBezTo>
                  <a:cubicBezTo>
                    <a:pt x="11249" y="4719"/>
                    <a:pt x="11249" y="4625"/>
                    <a:pt x="11218" y="4563"/>
                  </a:cubicBezTo>
                  <a:cubicBezTo>
                    <a:pt x="11186" y="4532"/>
                    <a:pt x="11124" y="4469"/>
                    <a:pt x="11093" y="4469"/>
                  </a:cubicBezTo>
                  <a:cubicBezTo>
                    <a:pt x="11030" y="4469"/>
                    <a:pt x="10968" y="4438"/>
                    <a:pt x="10936" y="4407"/>
                  </a:cubicBezTo>
                  <a:cubicBezTo>
                    <a:pt x="10874" y="4375"/>
                    <a:pt x="10936" y="4250"/>
                    <a:pt x="11030" y="4094"/>
                  </a:cubicBezTo>
                  <a:cubicBezTo>
                    <a:pt x="11030" y="4063"/>
                    <a:pt x="11030" y="4063"/>
                    <a:pt x="11030" y="4063"/>
                  </a:cubicBezTo>
                  <a:cubicBezTo>
                    <a:pt x="11124" y="3938"/>
                    <a:pt x="11280" y="3813"/>
                    <a:pt x="11343" y="3813"/>
                  </a:cubicBezTo>
                  <a:cubicBezTo>
                    <a:pt x="11436" y="3813"/>
                    <a:pt x="11530" y="3813"/>
                    <a:pt x="11593" y="3782"/>
                  </a:cubicBezTo>
                  <a:cubicBezTo>
                    <a:pt x="11655" y="3782"/>
                    <a:pt x="11749" y="3782"/>
                    <a:pt x="11780" y="3750"/>
                  </a:cubicBezTo>
                  <a:cubicBezTo>
                    <a:pt x="11811" y="3719"/>
                    <a:pt x="11843" y="3719"/>
                    <a:pt x="11874" y="3750"/>
                  </a:cubicBezTo>
                  <a:cubicBezTo>
                    <a:pt x="11874" y="3782"/>
                    <a:pt x="11936" y="3813"/>
                    <a:pt x="11936" y="3844"/>
                  </a:cubicBezTo>
                  <a:cubicBezTo>
                    <a:pt x="11967" y="3844"/>
                    <a:pt x="12030" y="3844"/>
                    <a:pt x="12093" y="3844"/>
                  </a:cubicBezTo>
                  <a:cubicBezTo>
                    <a:pt x="12155" y="3844"/>
                    <a:pt x="12218" y="3813"/>
                    <a:pt x="12186" y="3782"/>
                  </a:cubicBezTo>
                  <a:cubicBezTo>
                    <a:pt x="12186" y="3750"/>
                    <a:pt x="12218" y="3657"/>
                    <a:pt x="12280" y="3594"/>
                  </a:cubicBezTo>
                  <a:cubicBezTo>
                    <a:pt x="12311" y="3500"/>
                    <a:pt x="12374" y="3438"/>
                    <a:pt x="12436" y="3438"/>
                  </a:cubicBezTo>
                  <a:cubicBezTo>
                    <a:pt x="12468" y="3407"/>
                    <a:pt x="12499" y="3438"/>
                    <a:pt x="12530" y="3469"/>
                  </a:cubicBezTo>
                  <a:cubicBezTo>
                    <a:pt x="12530" y="3500"/>
                    <a:pt x="12561" y="3532"/>
                    <a:pt x="12593" y="3532"/>
                  </a:cubicBezTo>
                  <a:cubicBezTo>
                    <a:pt x="12593" y="3532"/>
                    <a:pt x="12655" y="3469"/>
                    <a:pt x="12717" y="3438"/>
                  </a:cubicBezTo>
                  <a:cubicBezTo>
                    <a:pt x="12780" y="3375"/>
                    <a:pt x="12811" y="3375"/>
                    <a:pt x="12811" y="3407"/>
                  </a:cubicBezTo>
                  <a:cubicBezTo>
                    <a:pt x="12811" y="3438"/>
                    <a:pt x="12780" y="3500"/>
                    <a:pt x="12749" y="3532"/>
                  </a:cubicBezTo>
                  <a:cubicBezTo>
                    <a:pt x="12717" y="3594"/>
                    <a:pt x="12655" y="3688"/>
                    <a:pt x="12593" y="3782"/>
                  </a:cubicBezTo>
                  <a:cubicBezTo>
                    <a:pt x="12530" y="3844"/>
                    <a:pt x="12436" y="3938"/>
                    <a:pt x="12405" y="3938"/>
                  </a:cubicBezTo>
                  <a:cubicBezTo>
                    <a:pt x="12374" y="3969"/>
                    <a:pt x="12311" y="4000"/>
                    <a:pt x="12280" y="4032"/>
                  </a:cubicBezTo>
                  <a:cubicBezTo>
                    <a:pt x="12249" y="4063"/>
                    <a:pt x="12218" y="4188"/>
                    <a:pt x="12218" y="4375"/>
                  </a:cubicBezTo>
                  <a:cubicBezTo>
                    <a:pt x="12218" y="4500"/>
                    <a:pt x="12218" y="4500"/>
                    <a:pt x="12218" y="4500"/>
                  </a:cubicBezTo>
                  <a:cubicBezTo>
                    <a:pt x="12218" y="4657"/>
                    <a:pt x="12186" y="4844"/>
                    <a:pt x="12155" y="4907"/>
                  </a:cubicBezTo>
                  <a:cubicBezTo>
                    <a:pt x="12124" y="4969"/>
                    <a:pt x="12155" y="5000"/>
                    <a:pt x="12218" y="4938"/>
                  </a:cubicBezTo>
                  <a:cubicBezTo>
                    <a:pt x="12280" y="4907"/>
                    <a:pt x="12342" y="4844"/>
                    <a:pt x="12374" y="4782"/>
                  </a:cubicBezTo>
                  <a:cubicBezTo>
                    <a:pt x="12405" y="4719"/>
                    <a:pt x="12436" y="4657"/>
                    <a:pt x="12468" y="4625"/>
                  </a:cubicBezTo>
                  <a:cubicBezTo>
                    <a:pt x="12499" y="4594"/>
                    <a:pt x="12530" y="4563"/>
                    <a:pt x="12561" y="4500"/>
                  </a:cubicBezTo>
                  <a:cubicBezTo>
                    <a:pt x="12561" y="4438"/>
                    <a:pt x="12624" y="4407"/>
                    <a:pt x="12655" y="4407"/>
                  </a:cubicBezTo>
                  <a:cubicBezTo>
                    <a:pt x="12686" y="4407"/>
                    <a:pt x="12717" y="4344"/>
                    <a:pt x="12717" y="4282"/>
                  </a:cubicBezTo>
                  <a:cubicBezTo>
                    <a:pt x="12717" y="4250"/>
                    <a:pt x="12749" y="4188"/>
                    <a:pt x="12780" y="4157"/>
                  </a:cubicBezTo>
                  <a:cubicBezTo>
                    <a:pt x="12843" y="4157"/>
                    <a:pt x="12843" y="4125"/>
                    <a:pt x="12811" y="4094"/>
                  </a:cubicBezTo>
                  <a:cubicBezTo>
                    <a:pt x="12811" y="4063"/>
                    <a:pt x="12780" y="4000"/>
                    <a:pt x="12780" y="3938"/>
                  </a:cubicBezTo>
                  <a:cubicBezTo>
                    <a:pt x="12780" y="3875"/>
                    <a:pt x="12780" y="3782"/>
                    <a:pt x="12811" y="3782"/>
                  </a:cubicBezTo>
                  <a:cubicBezTo>
                    <a:pt x="12843" y="3750"/>
                    <a:pt x="12905" y="3719"/>
                    <a:pt x="12905" y="3719"/>
                  </a:cubicBezTo>
                  <a:cubicBezTo>
                    <a:pt x="12936" y="3688"/>
                    <a:pt x="12999" y="3688"/>
                    <a:pt x="13061" y="3688"/>
                  </a:cubicBezTo>
                  <a:cubicBezTo>
                    <a:pt x="13124" y="3657"/>
                    <a:pt x="13186" y="3688"/>
                    <a:pt x="13218" y="3688"/>
                  </a:cubicBezTo>
                  <a:cubicBezTo>
                    <a:pt x="13249" y="3719"/>
                    <a:pt x="13280" y="3688"/>
                    <a:pt x="13311" y="3657"/>
                  </a:cubicBezTo>
                  <a:cubicBezTo>
                    <a:pt x="13311" y="3625"/>
                    <a:pt x="13374" y="3563"/>
                    <a:pt x="13436" y="3532"/>
                  </a:cubicBezTo>
                  <a:cubicBezTo>
                    <a:pt x="13499" y="3532"/>
                    <a:pt x="13592" y="3469"/>
                    <a:pt x="13655" y="3407"/>
                  </a:cubicBezTo>
                  <a:cubicBezTo>
                    <a:pt x="13686" y="3375"/>
                    <a:pt x="13780" y="3344"/>
                    <a:pt x="13843" y="3344"/>
                  </a:cubicBezTo>
                  <a:cubicBezTo>
                    <a:pt x="13874" y="3375"/>
                    <a:pt x="13936" y="3344"/>
                    <a:pt x="13936" y="3282"/>
                  </a:cubicBezTo>
                  <a:cubicBezTo>
                    <a:pt x="13936" y="3250"/>
                    <a:pt x="13936" y="3157"/>
                    <a:pt x="13905" y="3094"/>
                  </a:cubicBezTo>
                  <a:cubicBezTo>
                    <a:pt x="13905" y="3032"/>
                    <a:pt x="13905" y="2969"/>
                    <a:pt x="13936" y="2938"/>
                  </a:cubicBezTo>
                  <a:cubicBezTo>
                    <a:pt x="13967" y="2875"/>
                    <a:pt x="13999" y="2844"/>
                    <a:pt x="13999" y="2813"/>
                  </a:cubicBezTo>
                  <a:cubicBezTo>
                    <a:pt x="13999" y="2813"/>
                    <a:pt x="14030" y="2750"/>
                    <a:pt x="14030" y="2719"/>
                  </a:cubicBezTo>
                  <a:cubicBezTo>
                    <a:pt x="14030" y="2688"/>
                    <a:pt x="14061" y="2688"/>
                    <a:pt x="14093" y="2750"/>
                  </a:cubicBezTo>
                  <a:cubicBezTo>
                    <a:pt x="14093" y="2782"/>
                    <a:pt x="14155" y="2844"/>
                    <a:pt x="14186" y="2844"/>
                  </a:cubicBezTo>
                  <a:cubicBezTo>
                    <a:pt x="14218" y="2844"/>
                    <a:pt x="14249" y="2875"/>
                    <a:pt x="14249" y="2907"/>
                  </a:cubicBezTo>
                  <a:cubicBezTo>
                    <a:pt x="14249" y="2938"/>
                    <a:pt x="14280" y="2969"/>
                    <a:pt x="14311" y="2969"/>
                  </a:cubicBezTo>
                  <a:cubicBezTo>
                    <a:pt x="14342" y="2969"/>
                    <a:pt x="14374" y="3000"/>
                    <a:pt x="14405" y="3000"/>
                  </a:cubicBezTo>
                  <a:cubicBezTo>
                    <a:pt x="14436" y="3032"/>
                    <a:pt x="14468" y="3000"/>
                    <a:pt x="14499" y="2938"/>
                  </a:cubicBezTo>
                  <a:cubicBezTo>
                    <a:pt x="14530" y="2875"/>
                    <a:pt x="14593" y="2813"/>
                    <a:pt x="14655" y="2782"/>
                  </a:cubicBezTo>
                  <a:cubicBezTo>
                    <a:pt x="14686" y="2750"/>
                    <a:pt x="14686" y="2657"/>
                    <a:pt x="14624" y="2625"/>
                  </a:cubicBezTo>
                  <a:close/>
                  <a:moveTo>
                    <a:pt x="3999" y="5812"/>
                  </a:moveTo>
                  <a:lnTo>
                    <a:pt x="3999" y="5812"/>
                  </a:lnTo>
                  <a:cubicBezTo>
                    <a:pt x="3905" y="5812"/>
                    <a:pt x="3780" y="5781"/>
                    <a:pt x="3718" y="5781"/>
                  </a:cubicBezTo>
                  <a:cubicBezTo>
                    <a:pt x="3655" y="5749"/>
                    <a:pt x="3561" y="5749"/>
                    <a:pt x="3499" y="5781"/>
                  </a:cubicBezTo>
                  <a:cubicBezTo>
                    <a:pt x="3436" y="5843"/>
                    <a:pt x="3343" y="5843"/>
                    <a:pt x="3311" y="5812"/>
                  </a:cubicBezTo>
                  <a:cubicBezTo>
                    <a:pt x="3280" y="5781"/>
                    <a:pt x="3249" y="5718"/>
                    <a:pt x="3249" y="5687"/>
                  </a:cubicBezTo>
                  <a:cubicBezTo>
                    <a:pt x="3249" y="5656"/>
                    <a:pt x="3280" y="5593"/>
                    <a:pt x="3280" y="5532"/>
                  </a:cubicBezTo>
                  <a:cubicBezTo>
                    <a:pt x="3311" y="5500"/>
                    <a:pt x="3343" y="5438"/>
                    <a:pt x="3374" y="5407"/>
                  </a:cubicBezTo>
                  <a:cubicBezTo>
                    <a:pt x="3405" y="5375"/>
                    <a:pt x="3468" y="5407"/>
                    <a:pt x="3499" y="5438"/>
                  </a:cubicBezTo>
                  <a:cubicBezTo>
                    <a:pt x="3561" y="5500"/>
                    <a:pt x="3624" y="5532"/>
                    <a:pt x="3655" y="5532"/>
                  </a:cubicBezTo>
                  <a:cubicBezTo>
                    <a:pt x="3686" y="5532"/>
                    <a:pt x="3749" y="5532"/>
                    <a:pt x="3780" y="5500"/>
                  </a:cubicBezTo>
                  <a:cubicBezTo>
                    <a:pt x="3811" y="5500"/>
                    <a:pt x="3905" y="5563"/>
                    <a:pt x="3999" y="5656"/>
                  </a:cubicBezTo>
                  <a:cubicBezTo>
                    <a:pt x="4093" y="5749"/>
                    <a:pt x="4093" y="5812"/>
                    <a:pt x="3999" y="5812"/>
                  </a:cubicBezTo>
                  <a:close/>
                  <a:moveTo>
                    <a:pt x="4968" y="5843"/>
                  </a:moveTo>
                  <a:lnTo>
                    <a:pt x="4968" y="5843"/>
                  </a:lnTo>
                  <a:cubicBezTo>
                    <a:pt x="4968" y="5843"/>
                    <a:pt x="4936" y="5906"/>
                    <a:pt x="4874" y="5937"/>
                  </a:cubicBezTo>
                  <a:cubicBezTo>
                    <a:pt x="4843" y="5968"/>
                    <a:pt x="4780" y="5999"/>
                    <a:pt x="4718" y="6031"/>
                  </a:cubicBezTo>
                  <a:cubicBezTo>
                    <a:pt x="4686" y="6031"/>
                    <a:pt x="4686" y="5999"/>
                    <a:pt x="4718" y="5937"/>
                  </a:cubicBezTo>
                  <a:cubicBezTo>
                    <a:pt x="4718" y="5906"/>
                    <a:pt x="4718" y="5843"/>
                    <a:pt x="4686" y="5812"/>
                  </a:cubicBezTo>
                  <a:cubicBezTo>
                    <a:pt x="4655" y="5812"/>
                    <a:pt x="4593" y="5718"/>
                    <a:pt x="4593" y="5656"/>
                  </a:cubicBezTo>
                  <a:cubicBezTo>
                    <a:pt x="4561" y="5563"/>
                    <a:pt x="4593" y="5469"/>
                    <a:pt x="4593" y="5407"/>
                  </a:cubicBezTo>
                  <a:cubicBezTo>
                    <a:pt x="4624" y="5375"/>
                    <a:pt x="4686" y="5313"/>
                    <a:pt x="4718" y="5282"/>
                  </a:cubicBezTo>
                  <a:cubicBezTo>
                    <a:pt x="4749" y="5250"/>
                    <a:pt x="4811" y="5250"/>
                    <a:pt x="4843" y="5250"/>
                  </a:cubicBezTo>
                  <a:cubicBezTo>
                    <a:pt x="4874" y="5250"/>
                    <a:pt x="4936" y="5313"/>
                    <a:pt x="4936" y="5344"/>
                  </a:cubicBezTo>
                  <a:cubicBezTo>
                    <a:pt x="4936" y="5375"/>
                    <a:pt x="4905" y="5438"/>
                    <a:pt x="4874" y="5469"/>
                  </a:cubicBezTo>
                  <a:cubicBezTo>
                    <a:pt x="4811" y="5469"/>
                    <a:pt x="4780" y="5532"/>
                    <a:pt x="4780" y="5532"/>
                  </a:cubicBezTo>
                  <a:cubicBezTo>
                    <a:pt x="4780" y="5563"/>
                    <a:pt x="4843" y="5624"/>
                    <a:pt x="4874" y="5656"/>
                  </a:cubicBezTo>
                  <a:cubicBezTo>
                    <a:pt x="4905" y="5687"/>
                    <a:pt x="4936" y="5718"/>
                    <a:pt x="4968" y="5749"/>
                  </a:cubicBezTo>
                  <a:cubicBezTo>
                    <a:pt x="4968" y="5781"/>
                    <a:pt x="4968" y="5812"/>
                    <a:pt x="4968" y="5843"/>
                  </a:cubicBezTo>
                  <a:close/>
                  <a:moveTo>
                    <a:pt x="5530" y="5500"/>
                  </a:moveTo>
                  <a:lnTo>
                    <a:pt x="5530" y="5500"/>
                  </a:lnTo>
                  <a:cubicBezTo>
                    <a:pt x="5530" y="5563"/>
                    <a:pt x="5468" y="5593"/>
                    <a:pt x="5436" y="5593"/>
                  </a:cubicBezTo>
                  <a:cubicBezTo>
                    <a:pt x="5374" y="5624"/>
                    <a:pt x="5343" y="5593"/>
                    <a:pt x="5311" y="5593"/>
                  </a:cubicBezTo>
                  <a:cubicBezTo>
                    <a:pt x="5311" y="5563"/>
                    <a:pt x="5311" y="5500"/>
                    <a:pt x="5311" y="5469"/>
                  </a:cubicBezTo>
                  <a:cubicBezTo>
                    <a:pt x="5311" y="5407"/>
                    <a:pt x="5311" y="5375"/>
                    <a:pt x="5374" y="5344"/>
                  </a:cubicBezTo>
                  <a:cubicBezTo>
                    <a:pt x="5405" y="5344"/>
                    <a:pt x="5436" y="5313"/>
                    <a:pt x="5468" y="5282"/>
                  </a:cubicBezTo>
                  <a:cubicBezTo>
                    <a:pt x="5499" y="5282"/>
                    <a:pt x="5530" y="5313"/>
                    <a:pt x="5530" y="5344"/>
                  </a:cubicBezTo>
                  <a:cubicBezTo>
                    <a:pt x="5561" y="5375"/>
                    <a:pt x="5561" y="5469"/>
                    <a:pt x="5530" y="5500"/>
                  </a:cubicBezTo>
                  <a:close/>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3" name="Google Shape;453;p59"/>
            <p:cNvSpPr/>
            <p:nvPr/>
          </p:nvSpPr>
          <p:spPr>
            <a:xfrm>
              <a:off x="2978" y="1933"/>
              <a:ext cx="191" cy="318"/>
            </a:xfrm>
            <a:custGeom>
              <a:avLst/>
              <a:gdLst/>
              <a:ahLst/>
              <a:cxnLst/>
              <a:rect l="l" t="t" r="r" b="b"/>
              <a:pathLst>
                <a:path w="845" h="1408" extrusionOk="0">
                  <a:moveTo>
                    <a:pt x="282" y="1094"/>
                  </a:moveTo>
                  <a:lnTo>
                    <a:pt x="282" y="1094"/>
                  </a:lnTo>
                  <a:cubicBezTo>
                    <a:pt x="344" y="1032"/>
                    <a:pt x="344" y="1032"/>
                    <a:pt x="344" y="1032"/>
                  </a:cubicBezTo>
                  <a:cubicBezTo>
                    <a:pt x="375" y="969"/>
                    <a:pt x="407" y="907"/>
                    <a:pt x="469" y="907"/>
                  </a:cubicBezTo>
                  <a:cubicBezTo>
                    <a:pt x="500" y="907"/>
                    <a:pt x="532" y="938"/>
                    <a:pt x="532" y="1000"/>
                  </a:cubicBezTo>
                  <a:cubicBezTo>
                    <a:pt x="532" y="1032"/>
                    <a:pt x="500" y="1063"/>
                    <a:pt x="469" y="1063"/>
                  </a:cubicBezTo>
                  <a:cubicBezTo>
                    <a:pt x="438" y="1063"/>
                    <a:pt x="438" y="1094"/>
                    <a:pt x="407" y="1125"/>
                  </a:cubicBezTo>
                  <a:cubicBezTo>
                    <a:pt x="407" y="1157"/>
                    <a:pt x="407" y="1188"/>
                    <a:pt x="438" y="1188"/>
                  </a:cubicBezTo>
                  <a:cubicBezTo>
                    <a:pt x="469" y="1219"/>
                    <a:pt x="438" y="1250"/>
                    <a:pt x="407" y="1313"/>
                  </a:cubicBezTo>
                  <a:cubicBezTo>
                    <a:pt x="375" y="1375"/>
                    <a:pt x="375" y="1407"/>
                    <a:pt x="407" y="1407"/>
                  </a:cubicBezTo>
                  <a:cubicBezTo>
                    <a:pt x="469" y="1375"/>
                    <a:pt x="532" y="1344"/>
                    <a:pt x="594" y="1344"/>
                  </a:cubicBezTo>
                  <a:cubicBezTo>
                    <a:pt x="625" y="1344"/>
                    <a:pt x="719" y="1313"/>
                    <a:pt x="750" y="1313"/>
                  </a:cubicBezTo>
                  <a:cubicBezTo>
                    <a:pt x="813" y="1282"/>
                    <a:pt x="844" y="1250"/>
                    <a:pt x="844" y="1188"/>
                  </a:cubicBezTo>
                  <a:cubicBezTo>
                    <a:pt x="844" y="1157"/>
                    <a:pt x="844" y="1125"/>
                    <a:pt x="813" y="1094"/>
                  </a:cubicBezTo>
                  <a:cubicBezTo>
                    <a:pt x="782" y="1094"/>
                    <a:pt x="750" y="1063"/>
                    <a:pt x="750" y="1032"/>
                  </a:cubicBezTo>
                  <a:cubicBezTo>
                    <a:pt x="750" y="1032"/>
                    <a:pt x="750" y="969"/>
                    <a:pt x="750" y="938"/>
                  </a:cubicBezTo>
                  <a:cubicBezTo>
                    <a:pt x="750" y="938"/>
                    <a:pt x="719" y="875"/>
                    <a:pt x="688" y="844"/>
                  </a:cubicBezTo>
                  <a:cubicBezTo>
                    <a:pt x="657" y="844"/>
                    <a:pt x="594" y="782"/>
                    <a:pt x="594" y="750"/>
                  </a:cubicBezTo>
                  <a:cubicBezTo>
                    <a:pt x="594" y="719"/>
                    <a:pt x="563" y="657"/>
                    <a:pt x="594" y="625"/>
                  </a:cubicBezTo>
                  <a:cubicBezTo>
                    <a:pt x="594" y="563"/>
                    <a:pt x="594" y="500"/>
                    <a:pt x="563" y="407"/>
                  </a:cubicBezTo>
                  <a:cubicBezTo>
                    <a:pt x="532" y="344"/>
                    <a:pt x="532" y="250"/>
                    <a:pt x="563" y="250"/>
                  </a:cubicBezTo>
                  <a:cubicBezTo>
                    <a:pt x="594" y="219"/>
                    <a:pt x="657" y="188"/>
                    <a:pt x="688" y="157"/>
                  </a:cubicBezTo>
                  <a:cubicBezTo>
                    <a:pt x="719" y="157"/>
                    <a:pt x="719" y="94"/>
                    <a:pt x="719" y="63"/>
                  </a:cubicBezTo>
                  <a:cubicBezTo>
                    <a:pt x="688" y="32"/>
                    <a:pt x="657" y="0"/>
                    <a:pt x="625" y="32"/>
                  </a:cubicBezTo>
                  <a:cubicBezTo>
                    <a:pt x="594" y="32"/>
                    <a:pt x="532" y="94"/>
                    <a:pt x="532" y="125"/>
                  </a:cubicBezTo>
                  <a:cubicBezTo>
                    <a:pt x="500" y="188"/>
                    <a:pt x="469" y="250"/>
                    <a:pt x="438" y="344"/>
                  </a:cubicBezTo>
                  <a:cubicBezTo>
                    <a:pt x="407" y="407"/>
                    <a:pt x="344" y="438"/>
                    <a:pt x="282" y="438"/>
                  </a:cubicBezTo>
                  <a:cubicBezTo>
                    <a:pt x="219" y="407"/>
                    <a:pt x="219" y="438"/>
                    <a:pt x="219" y="500"/>
                  </a:cubicBezTo>
                  <a:cubicBezTo>
                    <a:pt x="250" y="532"/>
                    <a:pt x="282" y="594"/>
                    <a:pt x="282" y="625"/>
                  </a:cubicBezTo>
                  <a:cubicBezTo>
                    <a:pt x="313" y="688"/>
                    <a:pt x="313" y="719"/>
                    <a:pt x="313" y="750"/>
                  </a:cubicBezTo>
                  <a:cubicBezTo>
                    <a:pt x="313" y="782"/>
                    <a:pt x="282" y="782"/>
                    <a:pt x="250" y="782"/>
                  </a:cubicBezTo>
                  <a:cubicBezTo>
                    <a:pt x="250" y="813"/>
                    <a:pt x="188" y="813"/>
                    <a:pt x="125" y="844"/>
                  </a:cubicBezTo>
                  <a:cubicBezTo>
                    <a:pt x="94" y="875"/>
                    <a:pt x="63" y="938"/>
                    <a:pt x="63" y="1000"/>
                  </a:cubicBezTo>
                  <a:cubicBezTo>
                    <a:pt x="63" y="1063"/>
                    <a:pt x="31" y="1125"/>
                    <a:pt x="0" y="1157"/>
                  </a:cubicBezTo>
                  <a:cubicBezTo>
                    <a:pt x="0" y="1188"/>
                    <a:pt x="0" y="1219"/>
                    <a:pt x="63" y="1219"/>
                  </a:cubicBezTo>
                  <a:cubicBezTo>
                    <a:pt x="94" y="1250"/>
                    <a:pt x="188" y="1219"/>
                    <a:pt x="250" y="1157"/>
                  </a:cubicBezTo>
                  <a:cubicBezTo>
                    <a:pt x="250" y="1157"/>
                    <a:pt x="250" y="1157"/>
                    <a:pt x="282" y="10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4" name="Google Shape;454;p59"/>
            <p:cNvSpPr/>
            <p:nvPr/>
          </p:nvSpPr>
          <p:spPr>
            <a:xfrm>
              <a:off x="3977" y="1189"/>
              <a:ext cx="275" cy="361"/>
            </a:xfrm>
            <a:custGeom>
              <a:avLst/>
              <a:gdLst/>
              <a:ahLst/>
              <a:cxnLst/>
              <a:rect l="l" t="t" r="r" b="b"/>
              <a:pathLst>
                <a:path w="1219" h="1595" extrusionOk="0">
                  <a:moveTo>
                    <a:pt x="718" y="219"/>
                  </a:moveTo>
                  <a:lnTo>
                    <a:pt x="718" y="219"/>
                  </a:lnTo>
                  <a:cubicBezTo>
                    <a:pt x="656" y="219"/>
                    <a:pt x="562" y="313"/>
                    <a:pt x="500" y="375"/>
                  </a:cubicBezTo>
                  <a:cubicBezTo>
                    <a:pt x="437" y="438"/>
                    <a:pt x="375" y="500"/>
                    <a:pt x="343" y="500"/>
                  </a:cubicBezTo>
                  <a:cubicBezTo>
                    <a:pt x="312" y="500"/>
                    <a:pt x="281" y="563"/>
                    <a:pt x="281" y="656"/>
                  </a:cubicBezTo>
                  <a:cubicBezTo>
                    <a:pt x="281" y="719"/>
                    <a:pt x="250" y="813"/>
                    <a:pt x="218" y="844"/>
                  </a:cubicBezTo>
                  <a:cubicBezTo>
                    <a:pt x="187" y="906"/>
                    <a:pt x="156" y="938"/>
                    <a:pt x="156" y="969"/>
                  </a:cubicBezTo>
                  <a:cubicBezTo>
                    <a:pt x="156" y="969"/>
                    <a:pt x="125" y="1031"/>
                    <a:pt x="93" y="1063"/>
                  </a:cubicBezTo>
                  <a:cubicBezTo>
                    <a:pt x="62" y="1094"/>
                    <a:pt x="62" y="1125"/>
                    <a:pt x="62" y="1156"/>
                  </a:cubicBezTo>
                  <a:cubicBezTo>
                    <a:pt x="62" y="1188"/>
                    <a:pt x="62" y="1250"/>
                    <a:pt x="31" y="1281"/>
                  </a:cubicBezTo>
                  <a:cubicBezTo>
                    <a:pt x="0" y="1344"/>
                    <a:pt x="0" y="1375"/>
                    <a:pt x="31" y="1406"/>
                  </a:cubicBezTo>
                  <a:cubicBezTo>
                    <a:pt x="62" y="1406"/>
                    <a:pt x="93" y="1438"/>
                    <a:pt x="93" y="1469"/>
                  </a:cubicBezTo>
                  <a:cubicBezTo>
                    <a:pt x="125" y="1469"/>
                    <a:pt x="125" y="1500"/>
                    <a:pt x="125" y="1531"/>
                  </a:cubicBezTo>
                  <a:cubicBezTo>
                    <a:pt x="156" y="1563"/>
                    <a:pt x="218" y="1594"/>
                    <a:pt x="281" y="1594"/>
                  </a:cubicBezTo>
                  <a:cubicBezTo>
                    <a:pt x="375" y="1594"/>
                    <a:pt x="406" y="1563"/>
                    <a:pt x="375" y="1531"/>
                  </a:cubicBezTo>
                  <a:cubicBezTo>
                    <a:pt x="312" y="1500"/>
                    <a:pt x="281" y="1375"/>
                    <a:pt x="312" y="1281"/>
                  </a:cubicBezTo>
                  <a:cubicBezTo>
                    <a:pt x="312" y="1188"/>
                    <a:pt x="343" y="1031"/>
                    <a:pt x="406" y="969"/>
                  </a:cubicBezTo>
                  <a:cubicBezTo>
                    <a:pt x="468" y="875"/>
                    <a:pt x="531" y="781"/>
                    <a:pt x="562" y="750"/>
                  </a:cubicBezTo>
                  <a:cubicBezTo>
                    <a:pt x="593" y="750"/>
                    <a:pt x="656" y="688"/>
                    <a:pt x="656" y="594"/>
                  </a:cubicBezTo>
                  <a:cubicBezTo>
                    <a:pt x="687" y="531"/>
                    <a:pt x="781" y="438"/>
                    <a:pt x="843" y="406"/>
                  </a:cubicBezTo>
                  <a:cubicBezTo>
                    <a:pt x="937" y="375"/>
                    <a:pt x="1031" y="313"/>
                    <a:pt x="1093" y="281"/>
                  </a:cubicBezTo>
                  <a:cubicBezTo>
                    <a:pt x="1156" y="281"/>
                    <a:pt x="1218" y="188"/>
                    <a:pt x="1218" y="156"/>
                  </a:cubicBezTo>
                  <a:cubicBezTo>
                    <a:pt x="1218" y="94"/>
                    <a:pt x="1218" y="31"/>
                    <a:pt x="1187" y="0"/>
                  </a:cubicBezTo>
                  <a:cubicBezTo>
                    <a:pt x="1156" y="0"/>
                    <a:pt x="1093" y="0"/>
                    <a:pt x="1062" y="63"/>
                  </a:cubicBezTo>
                  <a:cubicBezTo>
                    <a:pt x="1000" y="94"/>
                    <a:pt x="937" y="125"/>
                    <a:pt x="906" y="156"/>
                  </a:cubicBezTo>
                  <a:cubicBezTo>
                    <a:pt x="843" y="156"/>
                    <a:pt x="781" y="188"/>
                    <a:pt x="718" y="219"/>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5" name="Google Shape;455;p59"/>
            <p:cNvSpPr/>
            <p:nvPr/>
          </p:nvSpPr>
          <p:spPr>
            <a:xfrm>
              <a:off x="4615" y="813"/>
              <a:ext cx="226" cy="304"/>
            </a:xfrm>
            <a:custGeom>
              <a:avLst/>
              <a:gdLst/>
              <a:ahLst/>
              <a:cxnLst/>
              <a:rect l="l" t="t" r="r" b="b"/>
              <a:pathLst>
                <a:path w="1001" h="1345" extrusionOk="0">
                  <a:moveTo>
                    <a:pt x="94" y="781"/>
                  </a:moveTo>
                  <a:lnTo>
                    <a:pt x="94" y="781"/>
                  </a:lnTo>
                  <a:cubicBezTo>
                    <a:pt x="125" y="781"/>
                    <a:pt x="188" y="812"/>
                    <a:pt x="219" y="844"/>
                  </a:cubicBezTo>
                  <a:cubicBezTo>
                    <a:pt x="219" y="875"/>
                    <a:pt x="281" y="906"/>
                    <a:pt x="313" y="937"/>
                  </a:cubicBezTo>
                  <a:cubicBezTo>
                    <a:pt x="375" y="969"/>
                    <a:pt x="438" y="1000"/>
                    <a:pt x="500" y="1031"/>
                  </a:cubicBezTo>
                  <a:cubicBezTo>
                    <a:pt x="531" y="1062"/>
                    <a:pt x="563" y="1094"/>
                    <a:pt x="563" y="1156"/>
                  </a:cubicBezTo>
                  <a:cubicBezTo>
                    <a:pt x="563" y="1187"/>
                    <a:pt x="563" y="1250"/>
                    <a:pt x="531" y="1281"/>
                  </a:cubicBezTo>
                  <a:cubicBezTo>
                    <a:pt x="531" y="1312"/>
                    <a:pt x="563" y="1344"/>
                    <a:pt x="594" y="1344"/>
                  </a:cubicBezTo>
                  <a:cubicBezTo>
                    <a:pt x="656" y="1344"/>
                    <a:pt x="688" y="1344"/>
                    <a:pt x="719" y="1312"/>
                  </a:cubicBezTo>
                  <a:cubicBezTo>
                    <a:pt x="719" y="1312"/>
                    <a:pt x="781" y="1281"/>
                    <a:pt x="844" y="1250"/>
                  </a:cubicBezTo>
                  <a:cubicBezTo>
                    <a:pt x="938" y="1219"/>
                    <a:pt x="1000" y="1187"/>
                    <a:pt x="1000" y="1187"/>
                  </a:cubicBezTo>
                  <a:cubicBezTo>
                    <a:pt x="1000" y="1156"/>
                    <a:pt x="1000" y="1125"/>
                    <a:pt x="969" y="1094"/>
                  </a:cubicBezTo>
                  <a:cubicBezTo>
                    <a:pt x="969" y="1062"/>
                    <a:pt x="938" y="1031"/>
                    <a:pt x="906" y="1000"/>
                  </a:cubicBezTo>
                  <a:cubicBezTo>
                    <a:pt x="875" y="969"/>
                    <a:pt x="844" y="937"/>
                    <a:pt x="875" y="906"/>
                  </a:cubicBezTo>
                  <a:cubicBezTo>
                    <a:pt x="906" y="906"/>
                    <a:pt x="813" y="844"/>
                    <a:pt x="750" y="875"/>
                  </a:cubicBezTo>
                  <a:cubicBezTo>
                    <a:pt x="688" y="906"/>
                    <a:pt x="656" y="906"/>
                    <a:pt x="656" y="875"/>
                  </a:cubicBezTo>
                  <a:cubicBezTo>
                    <a:pt x="656" y="844"/>
                    <a:pt x="656" y="781"/>
                    <a:pt x="625" y="719"/>
                  </a:cubicBezTo>
                  <a:cubicBezTo>
                    <a:pt x="625" y="687"/>
                    <a:pt x="594" y="625"/>
                    <a:pt x="594" y="594"/>
                  </a:cubicBezTo>
                  <a:cubicBezTo>
                    <a:pt x="563" y="594"/>
                    <a:pt x="531" y="562"/>
                    <a:pt x="500" y="531"/>
                  </a:cubicBezTo>
                  <a:cubicBezTo>
                    <a:pt x="469" y="500"/>
                    <a:pt x="438" y="469"/>
                    <a:pt x="469" y="437"/>
                  </a:cubicBezTo>
                  <a:cubicBezTo>
                    <a:pt x="469" y="437"/>
                    <a:pt x="469" y="406"/>
                    <a:pt x="469" y="375"/>
                  </a:cubicBezTo>
                  <a:cubicBezTo>
                    <a:pt x="469" y="344"/>
                    <a:pt x="469" y="281"/>
                    <a:pt x="438" y="250"/>
                  </a:cubicBezTo>
                  <a:cubicBezTo>
                    <a:pt x="406" y="187"/>
                    <a:pt x="375" y="125"/>
                    <a:pt x="344" y="62"/>
                  </a:cubicBezTo>
                  <a:cubicBezTo>
                    <a:pt x="344" y="31"/>
                    <a:pt x="313" y="0"/>
                    <a:pt x="281" y="62"/>
                  </a:cubicBezTo>
                  <a:cubicBezTo>
                    <a:pt x="250" y="94"/>
                    <a:pt x="219" y="125"/>
                    <a:pt x="156" y="156"/>
                  </a:cubicBezTo>
                  <a:cubicBezTo>
                    <a:pt x="125" y="187"/>
                    <a:pt x="94" y="219"/>
                    <a:pt x="94" y="250"/>
                  </a:cubicBezTo>
                  <a:cubicBezTo>
                    <a:pt x="94" y="250"/>
                    <a:pt x="63" y="344"/>
                    <a:pt x="31" y="406"/>
                  </a:cubicBezTo>
                  <a:cubicBezTo>
                    <a:pt x="0" y="469"/>
                    <a:pt x="0" y="594"/>
                    <a:pt x="0" y="656"/>
                  </a:cubicBezTo>
                  <a:cubicBezTo>
                    <a:pt x="0" y="719"/>
                    <a:pt x="31" y="781"/>
                    <a:pt x="94" y="78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6" name="Google Shape;456;p59"/>
            <p:cNvSpPr/>
            <p:nvPr/>
          </p:nvSpPr>
          <p:spPr>
            <a:xfrm>
              <a:off x="5508" y="1302"/>
              <a:ext cx="77" cy="49"/>
            </a:xfrm>
            <a:custGeom>
              <a:avLst/>
              <a:gdLst/>
              <a:ahLst/>
              <a:cxnLst/>
              <a:rect l="l" t="t" r="r" b="b"/>
              <a:pathLst>
                <a:path w="344" h="220" extrusionOk="0">
                  <a:moveTo>
                    <a:pt x="62" y="94"/>
                  </a:moveTo>
                  <a:lnTo>
                    <a:pt x="62" y="94"/>
                  </a:lnTo>
                  <a:cubicBezTo>
                    <a:pt x="93" y="125"/>
                    <a:pt x="156" y="156"/>
                    <a:pt x="218" y="188"/>
                  </a:cubicBezTo>
                  <a:cubicBezTo>
                    <a:pt x="281" y="219"/>
                    <a:pt x="343" y="188"/>
                    <a:pt x="343" y="156"/>
                  </a:cubicBezTo>
                  <a:cubicBezTo>
                    <a:pt x="343" y="125"/>
                    <a:pt x="250" y="63"/>
                    <a:pt x="156" y="31"/>
                  </a:cubicBezTo>
                  <a:cubicBezTo>
                    <a:pt x="62" y="0"/>
                    <a:pt x="0" y="0"/>
                    <a:pt x="0" y="0"/>
                  </a:cubicBezTo>
                  <a:cubicBezTo>
                    <a:pt x="31" y="31"/>
                    <a:pt x="31" y="94"/>
                    <a:pt x="62"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7" name="Google Shape;457;p59"/>
            <p:cNvSpPr/>
            <p:nvPr/>
          </p:nvSpPr>
          <p:spPr>
            <a:xfrm>
              <a:off x="5359" y="1253"/>
              <a:ext cx="120" cy="106"/>
            </a:xfrm>
            <a:custGeom>
              <a:avLst/>
              <a:gdLst/>
              <a:ahLst/>
              <a:cxnLst/>
              <a:rect l="l" t="t" r="r" b="b"/>
              <a:pathLst>
                <a:path w="533" h="470" extrusionOk="0">
                  <a:moveTo>
                    <a:pt x="94" y="438"/>
                  </a:moveTo>
                  <a:lnTo>
                    <a:pt x="94" y="438"/>
                  </a:lnTo>
                  <a:cubicBezTo>
                    <a:pt x="125" y="469"/>
                    <a:pt x="157" y="469"/>
                    <a:pt x="157" y="469"/>
                  </a:cubicBezTo>
                  <a:cubicBezTo>
                    <a:pt x="188" y="438"/>
                    <a:pt x="219" y="407"/>
                    <a:pt x="250" y="407"/>
                  </a:cubicBezTo>
                  <a:cubicBezTo>
                    <a:pt x="282" y="407"/>
                    <a:pt x="313" y="407"/>
                    <a:pt x="344" y="407"/>
                  </a:cubicBezTo>
                  <a:cubicBezTo>
                    <a:pt x="375" y="407"/>
                    <a:pt x="438" y="344"/>
                    <a:pt x="469" y="313"/>
                  </a:cubicBezTo>
                  <a:cubicBezTo>
                    <a:pt x="500" y="250"/>
                    <a:pt x="532" y="188"/>
                    <a:pt x="500" y="157"/>
                  </a:cubicBezTo>
                  <a:cubicBezTo>
                    <a:pt x="500" y="125"/>
                    <a:pt x="469" y="94"/>
                    <a:pt x="407" y="94"/>
                  </a:cubicBezTo>
                  <a:cubicBezTo>
                    <a:pt x="375" y="94"/>
                    <a:pt x="344" y="63"/>
                    <a:pt x="313" y="32"/>
                  </a:cubicBezTo>
                  <a:cubicBezTo>
                    <a:pt x="313" y="0"/>
                    <a:pt x="282" y="0"/>
                    <a:pt x="250" y="32"/>
                  </a:cubicBezTo>
                  <a:cubicBezTo>
                    <a:pt x="219" y="32"/>
                    <a:pt x="157" y="32"/>
                    <a:pt x="125" y="32"/>
                  </a:cubicBezTo>
                  <a:cubicBezTo>
                    <a:pt x="94" y="0"/>
                    <a:pt x="32" y="32"/>
                    <a:pt x="32" y="125"/>
                  </a:cubicBezTo>
                  <a:cubicBezTo>
                    <a:pt x="0" y="188"/>
                    <a:pt x="0" y="282"/>
                    <a:pt x="0" y="313"/>
                  </a:cubicBezTo>
                  <a:cubicBezTo>
                    <a:pt x="0" y="344"/>
                    <a:pt x="32" y="407"/>
                    <a:pt x="94" y="438"/>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8" name="Google Shape;458;p59"/>
            <p:cNvSpPr/>
            <p:nvPr/>
          </p:nvSpPr>
          <p:spPr>
            <a:xfrm>
              <a:off x="5409" y="1366"/>
              <a:ext cx="49" cy="56"/>
            </a:xfrm>
            <a:custGeom>
              <a:avLst/>
              <a:gdLst/>
              <a:ahLst/>
              <a:cxnLst/>
              <a:rect l="l" t="t" r="r" b="b"/>
              <a:pathLst>
                <a:path w="220" h="251" extrusionOk="0">
                  <a:moveTo>
                    <a:pt x="125" y="94"/>
                  </a:moveTo>
                  <a:lnTo>
                    <a:pt x="125" y="94"/>
                  </a:lnTo>
                  <a:cubicBezTo>
                    <a:pt x="94" y="94"/>
                    <a:pt x="63" y="32"/>
                    <a:pt x="31" y="32"/>
                  </a:cubicBezTo>
                  <a:cubicBezTo>
                    <a:pt x="31" y="0"/>
                    <a:pt x="31" y="32"/>
                    <a:pt x="0" y="63"/>
                  </a:cubicBezTo>
                  <a:cubicBezTo>
                    <a:pt x="0" y="125"/>
                    <a:pt x="0" y="188"/>
                    <a:pt x="31" y="219"/>
                  </a:cubicBezTo>
                  <a:cubicBezTo>
                    <a:pt x="31" y="250"/>
                    <a:pt x="94" y="250"/>
                    <a:pt x="156" y="250"/>
                  </a:cubicBezTo>
                  <a:cubicBezTo>
                    <a:pt x="219" y="250"/>
                    <a:pt x="219" y="219"/>
                    <a:pt x="219" y="188"/>
                  </a:cubicBezTo>
                  <a:cubicBezTo>
                    <a:pt x="188" y="157"/>
                    <a:pt x="156" y="125"/>
                    <a:pt x="125"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9" name="Google Shape;459;p59"/>
            <p:cNvSpPr/>
            <p:nvPr/>
          </p:nvSpPr>
          <p:spPr>
            <a:xfrm>
              <a:off x="6025" y="1515"/>
              <a:ext cx="70" cy="35"/>
            </a:xfrm>
            <a:custGeom>
              <a:avLst/>
              <a:gdLst/>
              <a:ahLst/>
              <a:cxnLst/>
              <a:rect l="l" t="t" r="r" b="b"/>
              <a:pathLst>
                <a:path w="313" h="157" extrusionOk="0">
                  <a:moveTo>
                    <a:pt x="219" y="125"/>
                  </a:moveTo>
                  <a:lnTo>
                    <a:pt x="219" y="125"/>
                  </a:lnTo>
                  <a:cubicBezTo>
                    <a:pt x="281" y="93"/>
                    <a:pt x="312" y="31"/>
                    <a:pt x="281" y="31"/>
                  </a:cubicBezTo>
                  <a:cubicBezTo>
                    <a:pt x="250" y="0"/>
                    <a:pt x="187" y="0"/>
                    <a:pt x="156" y="0"/>
                  </a:cubicBezTo>
                  <a:cubicBezTo>
                    <a:pt x="93" y="0"/>
                    <a:pt x="31" y="31"/>
                    <a:pt x="31" y="62"/>
                  </a:cubicBezTo>
                  <a:cubicBezTo>
                    <a:pt x="0" y="93"/>
                    <a:pt x="31" y="125"/>
                    <a:pt x="62" y="156"/>
                  </a:cubicBezTo>
                  <a:cubicBezTo>
                    <a:pt x="125" y="156"/>
                    <a:pt x="187" y="156"/>
                    <a:pt x="219" y="125"/>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0" name="Google Shape;460;p59"/>
            <p:cNvSpPr/>
            <p:nvPr/>
          </p:nvSpPr>
          <p:spPr>
            <a:xfrm>
              <a:off x="3857" y="3393"/>
              <a:ext cx="106" cy="226"/>
            </a:xfrm>
            <a:custGeom>
              <a:avLst/>
              <a:gdLst/>
              <a:ahLst/>
              <a:cxnLst/>
              <a:rect l="l" t="t" r="r" b="b"/>
              <a:pathLst>
                <a:path w="470" h="1001" extrusionOk="0">
                  <a:moveTo>
                    <a:pt x="344" y="31"/>
                  </a:moveTo>
                  <a:lnTo>
                    <a:pt x="344" y="31"/>
                  </a:lnTo>
                  <a:cubicBezTo>
                    <a:pt x="313" y="62"/>
                    <a:pt x="282" y="94"/>
                    <a:pt x="250" y="125"/>
                  </a:cubicBezTo>
                  <a:cubicBezTo>
                    <a:pt x="219" y="156"/>
                    <a:pt x="157" y="219"/>
                    <a:pt x="94" y="250"/>
                  </a:cubicBezTo>
                  <a:cubicBezTo>
                    <a:pt x="63" y="281"/>
                    <a:pt x="32" y="344"/>
                    <a:pt x="32" y="406"/>
                  </a:cubicBezTo>
                  <a:cubicBezTo>
                    <a:pt x="32" y="469"/>
                    <a:pt x="32" y="531"/>
                    <a:pt x="0" y="594"/>
                  </a:cubicBezTo>
                  <a:cubicBezTo>
                    <a:pt x="0" y="625"/>
                    <a:pt x="0" y="687"/>
                    <a:pt x="0" y="750"/>
                  </a:cubicBezTo>
                  <a:cubicBezTo>
                    <a:pt x="0" y="812"/>
                    <a:pt x="32" y="875"/>
                    <a:pt x="32" y="937"/>
                  </a:cubicBezTo>
                  <a:cubicBezTo>
                    <a:pt x="63" y="969"/>
                    <a:pt x="94" y="1000"/>
                    <a:pt x="157" y="969"/>
                  </a:cubicBezTo>
                  <a:cubicBezTo>
                    <a:pt x="188" y="969"/>
                    <a:pt x="250" y="812"/>
                    <a:pt x="313" y="656"/>
                  </a:cubicBezTo>
                  <a:cubicBezTo>
                    <a:pt x="344" y="531"/>
                    <a:pt x="344" y="531"/>
                    <a:pt x="344" y="531"/>
                  </a:cubicBezTo>
                  <a:cubicBezTo>
                    <a:pt x="375" y="375"/>
                    <a:pt x="438" y="250"/>
                    <a:pt x="438" y="219"/>
                  </a:cubicBezTo>
                  <a:cubicBezTo>
                    <a:pt x="469" y="187"/>
                    <a:pt x="469" y="125"/>
                    <a:pt x="438" y="62"/>
                  </a:cubicBezTo>
                  <a:cubicBezTo>
                    <a:pt x="407" y="31"/>
                    <a:pt x="344" y="0"/>
                    <a:pt x="344" y="3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1" name="Google Shape;461;p59"/>
            <p:cNvSpPr/>
            <p:nvPr/>
          </p:nvSpPr>
          <p:spPr>
            <a:xfrm>
              <a:off x="4969" y="3364"/>
              <a:ext cx="658" cy="495"/>
            </a:xfrm>
            <a:custGeom>
              <a:avLst/>
              <a:gdLst/>
              <a:ahLst/>
              <a:cxnLst/>
              <a:rect l="l" t="t" r="r" b="b"/>
              <a:pathLst>
                <a:path w="2907" h="2188" extrusionOk="0">
                  <a:moveTo>
                    <a:pt x="2749" y="937"/>
                  </a:moveTo>
                  <a:lnTo>
                    <a:pt x="2749" y="937"/>
                  </a:lnTo>
                  <a:cubicBezTo>
                    <a:pt x="2687" y="906"/>
                    <a:pt x="2593" y="812"/>
                    <a:pt x="2562" y="781"/>
                  </a:cubicBezTo>
                  <a:cubicBezTo>
                    <a:pt x="2531" y="750"/>
                    <a:pt x="2468" y="687"/>
                    <a:pt x="2406" y="625"/>
                  </a:cubicBezTo>
                  <a:cubicBezTo>
                    <a:pt x="2375" y="594"/>
                    <a:pt x="2312" y="500"/>
                    <a:pt x="2312" y="437"/>
                  </a:cubicBezTo>
                  <a:cubicBezTo>
                    <a:pt x="2312" y="375"/>
                    <a:pt x="2281" y="281"/>
                    <a:pt x="2250" y="250"/>
                  </a:cubicBezTo>
                  <a:cubicBezTo>
                    <a:pt x="2218" y="250"/>
                    <a:pt x="2156" y="156"/>
                    <a:pt x="2156" y="94"/>
                  </a:cubicBezTo>
                  <a:cubicBezTo>
                    <a:pt x="2125" y="31"/>
                    <a:pt x="2093" y="0"/>
                    <a:pt x="2062" y="31"/>
                  </a:cubicBezTo>
                  <a:cubicBezTo>
                    <a:pt x="2062" y="62"/>
                    <a:pt x="2031" y="156"/>
                    <a:pt x="2031" y="219"/>
                  </a:cubicBezTo>
                  <a:cubicBezTo>
                    <a:pt x="2031" y="281"/>
                    <a:pt x="2000" y="344"/>
                    <a:pt x="1968" y="375"/>
                  </a:cubicBezTo>
                  <a:cubicBezTo>
                    <a:pt x="1937" y="406"/>
                    <a:pt x="1875" y="437"/>
                    <a:pt x="1812" y="406"/>
                  </a:cubicBezTo>
                  <a:cubicBezTo>
                    <a:pt x="1781" y="406"/>
                    <a:pt x="1718" y="375"/>
                    <a:pt x="1687" y="344"/>
                  </a:cubicBezTo>
                  <a:cubicBezTo>
                    <a:pt x="1687" y="281"/>
                    <a:pt x="1656" y="219"/>
                    <a:pt x="1656" y="187"/>
                  </a:cubicBezTo>
                  <a:cubicBezTo>
                    <a:pt x="1687" y="156"/>
                    <a:pt x="1656" y="94"/>
                    <a:pt x="1656" y="94"/>
                  </a:cubicBezTo>
                  <a:cubicBezTo>
                    <a:pt x="1625" y="94"/>
                    <a:pt x="1562" y="62"/>
                    <a:pt x="1468" y="62"/>
                  </a:cubicBezTo>
                  <a:cubicBezTo>
                    <a:pt x="1375" y="62"/>
                    <a:pt x="1312" y="62"/>
                    <a:pt x="1281" y="62"/>
                  </a:cubicBezTo>
                  <a:cubicBezTo>
                    <a:pt x="1250" y="62"/>
                    <a:pt x="1218" y="62"/>
                    <a:pt x="1218" y="94"/>
                  </a:cubicBezTo>
                  <a:cubicBezTo>
                    <a:pt x="1218" y="125"/>
                    <a:pt x="1218" y="156"/>
                    <a:pt x="1187" y="187"/>
                  </a:cubicBezTo>
                  <a:cubicBezTo>
                    <a:pt x="1187" y="219"/>
                    <a:pt x="1156" y="250"/>
                    <a:pt x="1156" y="281"/>
                  </a:cubicBezTo>
                  <a:cubicBezTo>
                    <a:pt x="1125" y="281"/>
                    <a:pt x="1125" y="281"/>
                    <a:pt x="1093" y="250"/>
                  </a:cubicBezTo>
                  <a:cubicBezTo>
                    <a:pt x="1093" y="250"/>
                    <a:pt x="1031" y="219"/>
                    <a:pt x="1000" y="187"/>
                  </a:cubicBezTo>
                  <a:cubicBezTo>
                    <a:pt x="937" y="187"/>
                    <a:pt x="906" y="219"/>
                    <a:pt x="906" y="250"/>
                  </a:cubicBezTo>
                  <a:cubicBezTo>
                    <a:pt x="875" y="250"/>
                    <a:pt x="843" y="312"/>
                    <a:pt x="781" y="344"/>
                  </a:cubicBezTo>
                  <a:cubicBezTo>
                    <a:pt x="718" y="375"/>
                    <a:pt x="656" y="437"/>
                    <a:pt x="656" y="500"/>
                  </a:cubicBezTo>
                  <a:cubicBezTo>
                    <a:pt x="656" y="562"/>
                    <a:pt x="593" y="625"/>
                    <a:pt x="562" y="656"/>
                  </a:cubicBezTo>
                  <a:cubicBezTo>
                    <a:pt x="531" y="656"/>
                    <a:pt x="406" y="719"/>
                    <a:pt x="281" y="719"/>
                  </a:cubicBezTo>
                  <a:cubicBezTo>
                    <a:pt x="187" y="750"/>
                    <a:pt x="62" y="812"/>
                    <a:pt x="62" y="844"/>
                  </a:cubicBezTo>
                  <a:cubicBezTo>
                    <a:pt x="31" y="906"/>
                    <a:pt x="0" y="1000"/>
                    <a:pt x="0" y="1062"/>
                  </a:cubicBezTo>
                  <a:cubicBezTo>
                    <a:pt x="0" y="1125"/>
                    <a:pt x="31" y="1250"/>
                    <a:pt x="62" y="1281"/>
                  </a:cubicBezTo>
                  <a:cubicBezTo>
                    <a:pt x="93" y="1344"/>
                    <a:pt x="156" y="1469"/>
                    <a:pt x="156" y="1562"/>
                  </a:cubicBezTo>
                  <a:cubicBezTo>
                    <a:pt x="156" y="1656"/>
                    <a:pt x="187" y="1750"/>
                    <a:pt x="187" y="1781"/>
                  </a:cubicBezTo>
                  <a:cubicBezTo>
                    <a:pt x="187" y="1812"/>
                    <a:pt x="218" y="1844"/>
                    <a:pt x="281" y="1875"/>
                  </a:cubicBezTo>
                  <a:cubicBezTo>
                    <a:pt x="343" y="1875"/>
                    <a:pt x="406" y="1875"/>
                    <a:pt x="468" y="1844"/>
                  </a:cubicBezTo>
                  <a:cubicBezTo>
                    <a:pt x="500" y="1812"/>
                    <a:pt x="593" y="1781"/>
                    <a:pt x="656" y="1750"/>
                  </a:cubicBezTo>
                  <a:cubicBezTo>
                    <a:pt x="718" y="1719"/>
                    <a:pt x="812" y="1687"/>
                    <a:pt x="843" y="1687"/>
                  </a:cubicBezTo>
                  <a:cubicBezTo>
                    <a:pt x="875" y="1656"/>
                    <a:pt x="937" y="1625"/>
                    <a:pt x="1031" y="1594"/>
                  </a:cubicBezTo>
                  <a:cubicBezTo>
                    <a:pt x="1093" y="1594"/>
                    <a:pt x="1187" y="1562"/>
                    <a:pt x="1250" y="1562"/>
                  </a:cubicBezTo>
                  <a:cubicBezTo>
                    <a:pt x="1312" y="1562"/>
                    <a:pt x="1375" y="1594"/>
                    <a:pt x="1437" y="1625"/>
                  </a:cubicBezTo>
                  <a:cubicBezTo>
                    <a:pt x="1468" y="1656"/>
                    <a:pt x="1531" y="1719"/>
                    <a:pt x="1562" y="1750"/>
                  </a:cubicBezTo>
                  <a:cubicBezTo>
                    <a:pt x="1562" y="1781"/>
                    <a:pt x="1625" y="1781"/>
                    <a:pt x="1656" y="1750"/>
                  </a:cubicBezTo>
                  <a:cubicBezTo>
                    <a:pt x="1687" y="1687"/>
                    <a:pt x="1750" y="1719"/>
                    <a:pt x="1750" y="1781"/>
                  </a:cubicBezTo>
                  <a:cubicBezTo>
                    <a:pt x="1750" y="1844"/>
                    <a:pt x="1781" y="1875"/>
                    <a:pt x="1812" y="1906"/>
                  </a:cubicBezTo>
                  <a:cubicBezTo>
                    <a:pt x="1843" y="1906"/>
                    <a:pt x="1875" y="1937"/>
                    <a:pt x="1906" y="1969"/>
                  </a:cubicBezTo>
                  <a:cubicBezTo>
                    <a:pt x="1906" y="2031"/>
                    <a:pt x="1968" y="2062"/>
                    <a:pt x="2000" y="2094"/>
                  </a:cubicBezTo>
                  <a:cubicBezTo>
                    <a:pt x="2031" y="2125"/>
                    <a:pt x="2093" y="2156"/>
                    <a:pt x="2156" y="2156"/>
                  </a:cubicBezTo>
                  <a:cubicBezTo>
                    <a:pt x="2187" y="2156"/>
                    <a:pt x="2250" y="2156"/>
                    <a:pt x="2312" y="2156"/>
                  </a:cubicBezTo>
                  <a:cubicBezTo>
                    <a:pt x="2343" y="2187"/>
                    <a:pt x="2375" y="2156"/>
                    <a:pt x="2406" y="2156"/>
                  </a:cubicBezTo>
                  <a:cubicBezTo>
                    <a:pt x="2437" y="2125"/>
                    <a:pt x="2500" y="2094"/>
                    <a:pt x="2531" y="2094"/>
                  </a:cubicBezTo>
                  <a:cubicBezTo>
                    <a:pt x="2593" y="2094"/>
                    <a:pt x="2656" y="2031"/>
                    <a:pt x="2656" y="1969"/>
                  </a:cubicBezTo>
                  <a:cubicBezTo>
                    <a:pt x="2687" y="1906"/>
                    <a:pt x="2687" y="1812"/>
                    <a:pt x="2718" y="1781"/>
                  </a:cubicBezTo>
                  <a:cubicBezTo>
                    <a:pt x="2749" y="1750"/>
                    <a:pt x="2781" y="1687"/>
                    <a:pt x="2781" y="1656"/>
                  </a:cubicBezTo>
                  <a:cubicBezTo>
                    <a:pt x="2812" y="1594"/>
                    <a:pt x="2843" y="1469"/>
                    <a:pt x="2875" y="1344"/>
                  </a:cubicBezTo>
                  <a:cubicBezTo>
                    <a:pt x="2906" y="1250"/>
                    <a:pt x="2906" y="1125"/>
                    <a:pt x="2906" y="1094"/>
                  </a:cubicBezTo>
                  <a:cubicBezTo>
                    <a:pt x="2875" y="1062"/>
                    <a:pt x="2812" y="1000"/>
                    <a:pt x="2749" y="937"/>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2" name="Google Shape;462;p59"/>
            <p:cNvSpPr/>
            <p:nvPr/>
          </p:nvSpPr>
          <p:spPr>
            <a:xfrm>
              <a:off x="5487" y="3889"/>
              <a:ext cx="56" cy="92"/>
            </a:xfrm>
            <a:custGeom>
              <a:avLst/>
              <a:gdLst/>
              <a:ahLst/>
              <a:cxnLst/>
              <a:rect l="l" t="t" r="r" b="b"/>
              <a:pathLst>
                <a:path w="251" h="408" extrusionOk="0">
                  <a:moveTo>
                    <a:pt x="187" y="32"/>
                  </a:moveTo>
                  <a:lnTo>
                    <a:pt x="187" y="32"/>
                  </a:lnTo>
                  <a:cubicBezTo>
                    <a:pt x="156" y="94"/>
                    <a:pt x="125" y="125"/>
                    <a:pt x="94" y="94"/>
                  </a:cubicBezTo>
                  <a:cubicBezTo>
                    <a:pt x="62" y="94"/>
                    <a:pt x="31" y="94"/>
                    <a:pt x="0" y="63"/>
                  </a:cubicBezTo>
                  <a:cubicBezTo>
                    <a:pt x="0" y="32"/>
                    <a:pt x="0" y="125"/>
                    <a:pt x="31" y="219"/>
                  </a:cubicBezTo>
                  <a:cubicBezTo>
                    <a:pt x="62" y="313"/>
                    <a:pt x="94" y="407"/>
                    <a:pt x="125" y="407"/>
                  </a:cubicBezTo>
                  <a:cubicBezTo>
                    <a:pt x="156" y="375"/>
                    <a:pt x="187" y="375"/>
                    <a:pt x="187" y="344"/>
                  </a:cubicBezTo>
                  <a:cubicBezTo>
                    <a:pt x="219" y="344"/>
                    <a:pt x="250" y="282"/>
                    <a:pt x="250" y="219"/>
                  </a:cubicBezTo>
                  <a:cubicBezTo>
                    <a:pt x="250" y="157"/>
                    <a:pt x="219" y="63"/>
                    <a:pt x="219" y="32"/>
                  </a:cubicBezTo>
                  <a:cubicBezTo>
                    <a:pt x="219" y="0"/>
                    <a:pt x="187" y="0"/>
                    <a:pt x="187" y="32"/>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3" name="Google Shape;463;p59"/>
            <p:cNvSpPr/>
            <p:nvPr/>
          </p:nvSpPr>
          <p:spPr>
            <a:xfrm>
              <a:off x="5827" y="3903"/>
              <a:ext cx="127" cy="141"/>
            </a:xfrm>
            <a:custGeom>
              <a:avLst/>
              <a:gdLst/>
              <a:ahLst/>
              <a:cxnLst/>
              <a:rect l="l" t="t" r="r" b="b"/>
              <a:pathLst>
                <a:path w="563" h="626" extrusionOk="0">
                  <a:moveTo>
                    <a:pt x="344" y="94"/>
                  </a:moveTo>
                  <a:lnTo>
                    <a:pt x="344" y="94"/>
                  </a:lnTo>
                  <a:cubicBezTo>
                    <a:pt x="312" y="156"/>
                    <a:pt x="219" y="250"/>
                    <a:pt x="156" y="281"/>
                  </a:cubicBezTo>
                  <a:cubicBezTo>
                    <a:pt x="62" y="344"/>
                    <a:pt x="0" y="406"/>
                    <a:pt x="0" y="469"/>
                  </a:cubicBezTo>
                  <a:cubicBezTo>
                    <a:pt x="0" y="531"/>
                    <a:pt x="31" y="594"/>
                    <a:pt x="62" y="594"/>
                  </a:cubicBezTo>
                  <a:cubicBezTo>
                    <a:pt x="62" y="594"/>
                    <a:pt x="125" y="625"/>
                    <a:pt x="156" y="625"/>
                  </a:cubicBezTo>
                  <a:cubicBezTo>
                    <a:pt x="156" y="625"/>
                    <a:pt x="219" y="594"/>
                    <a:pt x="250" y="531"/>
                  </a:cubicBezTo>
                  <a:cubicBezTo>
                    <a:pt x="281" y="500"/>
                    <a:pt x="312" y="437"/>
                    <a:pt x="312" y="375"/>
                  </a:cubicBezTo>
                  <a:cubicBezTo>
                    <a:pt x="312" y="344"/>
                    <a:pt x="375" y="312"/>
                    <a:pt x="406" y="281"/>
                  </a:cubicBezTo>
                  <a:cubicBezTo>
                    <a:pt x="437" y="281"/>
                    <a:pt x="500" y="250"/>
                    <a:pt x="500" y="187"/>
                  </a:cubicBezTo>
                  <a:cubicBezTo>
                    <a:pt x="531" y="156"/>
                    <a:pt x="562" y="125"/>
                    <a:pt x="562" y="94"/>
                  </a:cubicBezTo>
                  <a:cubicBezTo>
                    <a:pt x="562" y="62"/>
                    <a:pt x="531" y="31"/>
                    <a:pt x="500" y="31"/>
                  </a:cubicBezTo>
                  <a:cubicBezTo>
                    <a:pt x="469" y="0"/>
                    <a:pt x="406" y="31"/>
                    <a:pt x="344"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4" name="Google Shape;464;p59"/>
            <p:cNvSpPr/>
            <p:nvPr/>
          </p:nvSpPr>
          <p:spPr>
            <a:xfrm>
              <a:off x="5926" y="3783"/>
              <a:ext cx="92" cy="127"/>
            </a:xfrm>
            <a:custGeom>
              <a:avLst/>
              <a:gdLst/>
              <a:ahLst/>
              <a:cxnLst/>
              <a:rect l="l" t="t" r="r" b="b"/>
              <a:pathLst>
                <a:path w="408" h="563" extrusionOk="0">
                  <a:moveTo>
                    <a:pt x="250" y="156"/>
                  </a:moveTo>
                  <a:lnTo>
                    <a:pt x="250" y="156"/>
                  </a:lnTo>
                  <a:cubicBezTo>
                    <a:pt x="219" y="125"/>
                    <a:pt x="156" y="93"/>
                    <a:pt x="94" y="31"/>
                  </a:cubicBezTo>
                  <a:cubicBezTo>
                    <a:pt x="32" y="0"/>
                    <a:pt x="0" y="0"/>
                    <a:pt x="32" y="62"/>
                  </a:cubicBezTo>
                  <a:cubicBezTo>
                    <a:pt x="63" y="93"/>
                    <a:pt x="94" y="156"/>
                    <a:pt x="125" y="187"/>
                  </a:cubicBezTo>
                  <a:cubicBezTo>
                    <a:pt x="125" y="218"/>
                    <a:pt x="125" y="312"/>
                    <a:pt x="125" y="343"/>
                  </a:cubicBezTo>
                  <a:cubicBezTo>
                    <a:pt x="94" y="406"/>
                    <a:pt x="94" y="468"/>
                    <a:pt x="125" y="531"/>
                  </a:cubicBezTo>
                  <a:cubicBezTo>
                    <a:pt x="125" y="562"/>
                    <a:pt x="156" y="562"/>
                    <a:pt x="219" y="562"/>
                  </a:cubicBezTo>
                  <a:cubicBezTo>
                    <a:pt x="250" y="562"/>
                    <a:pt x="313" y="500"/>
                    <a:pt x="313" y="468"/>
                  </a:cubicBezTo>
                  <a:cubicBezTo>
                    <a:pt x="344" y="437"/>
                    <a:pt x="375" y="375"/>
                    <a:pt x="407" y="343"/>
                  </a:cubicBezTo>
                  <a:cubicBezTo>
                    <a:pt x="407" y="281"/>
                    <a:pt x="407" y="250"/>
                    <a:pt x="375" y="250"/>
                  </a:cubicBezTo>
                  <a:cubicBezTo>
                    <a:pt x="344" y="250"/>
                    <a:pt x="313" y="218"/>
                    <a:pt x="250" y="156"/>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5" name="Google Shape;465;p59"/>
            <p:cNvSpPr/>
            <p:nvPr/>
          </p:nvSpPr>
          <p:spPr>
            <a:xfrm>
              <a:off x="5267" y="3194"/>
              <a:ext cx="304" cy="162"/>
            </a:xfrm>
            <a:custGeom>
              <a:avLst/>
              <a:gdLst/>
              <a:ahLst/>
              <a:cxnLst/>
              <a:rect l="l" t="t" r="r" b="b"/>
              <a:pathLst>
                <a:path w="1345" h="720" extrusionOk="0">
                  <a:moveTo>
                    <a:pt x="250" y="62"/>
                  </a:moveTo>
                  <a:lnTo>
                    <a:pt x="250" y="62"/>
                  </a:lnTo>
                  <a:cubicBezTo>
                    <a:pt x="219" y="31"/>
                    <a:pt x="156" y="0"/>
                    <a:pt x="125" y="0"/>
                  </a:cubicBezTo>
                  <a:cubicBezTo>
                    <a:pt x="63" y="0"/>
                    <a:pt x="31" y="31"/>
                    <a:pt x="0" y="62"/>
                  </a:cubicBezTo>
                  <a:cubicBezTo>
                    <a:pt x="0" y="94"/>
                    <a:pt x="0" y="125"/>
                    <a:pt x="31" y="156"/>
                  </a:cubicBezTo>
                  <a:cubicBezTo>
                    <a:pt x="31" y="187"/>
                    <a:pt x="94" y="219"/>
                    <a:pt x="125" y="250"/>
                  </a:cubicBezTo>
                  <a:cubicBezTo>
                    <a:pt x="156" y="250"/>
                    <a:pt x="219" y="281"/>
                    <a:pt x="250" y="281"/>
                  </a:cubicBezTo>
                  <a:cubicBezTo>
                    <a:pt x="281" y="281"/>
                    <a:pt x="375" y="312"/>
                    <a:pt x="406" y="344"/>
                  </a:cubicBezTo>
                  <a:cubicBezTo>
                    <a:pt x="469" y="375"/>
                    <a:pt x="500" y="437"/>
                    <a:pt x="469" y="469"/>
                  </a:cubicBezTo>
                  <a:cubicBezTo>
                    <a:pt x="469" y="500"/>
                    <a:pt x="531" y="562"/>
                    <a:pt x="625" y="562"/>
                  </a:cubicBezTo>
                  <a:cubicBezTo>
                    <a:pt x="719" y="594"/>
                    <a:pt x="813" y="594"/>
                    <a:pt x="844" y="562"/>
                  </a:cubicBezTo>
                  <a:cubicBezTo>
                    <a:pt x="906" y="500"/>
                    <a:pt x="969" y="531"/>
                    <a:pt x="1000" y="594"/>
                  </a:cubicBezTo>
                  <a:cubicBezTo>
                    <a:pt x="1063" y="687"/>
                    <a:pt x="1156" y="719"/>
                    <a:pt x="1250" y="719"/>
                  </a:cubicBezTo>
                  <a:cubicBezTo>
                    <a:pt x="1313" y="719"/>
                    <a:pt x="1344" y="687"/>
                    <a:pt x="1313" y="656"/>
                  </a:cubicBezTo>
                  <a:cubicBezTo>
                    <a:pt x="1281" y="625"/>
                    <a:pt x="1250" y="562"/>
                    <a:pt x="1219" y="562"/>
                  </a:cubicBezTo>
                  <a:cubicBezTo>
                    <a:pt x="1188" y="531"/>
                    <a:pt x="1188" y="469"/>
                    <a:pt x="1188" y="437"/>
                  </a:cubicBezTo>
                  <a:cubicBezTo>
                    <a:pt x="1188" y="375"/>
                    <a:pt x="1125" y="312"/>
                    <a:pt x="1063" y="312"/>
                  </a:cubicBezTo>
                  <a:cubicBezTo>
                    <a:pt x="969" y="281"/>
                    <a:pt x="875" y="219"/>
                    <a:pt x="813" y="187"/>
                  </a:cubicBezTo>
                  <a:cubicBezTo>
                    <a:pt x="750" y="156"/>
                    <a:pt x="625" y="94"/>
                    <a:pt x="563" y="94"/>
                  </a:cubicBezTo>
                  <a:cubicBezTo>
                    <a:pt x="469" y="62"/>
                    <a:pt x="406" y="62"/>
                    <a:pt x="406" y="94"/>
                  </a:cubicBezTo>
                  <a:cubicBezTo>
                    <a:pt x="406" y="94"/>
                    <a:pt x="375" y="125"/>
                    <a:pt x="344" y="156"/>
                  </a:cubicBezTo>
                  <a:cubicBezTo>
                    <a:pt x="313" y="156"/>
                    <a:pt x="281" y="125"/>
                    <a:pt x="281" y="125"/>
                  </a:cubicBezTo>
                  <a:cubicBezTo>
                    <a:pt x="281" y="94"/>
                    <a:pt x="250" y="62"/>
                    <a:pt x="250" y="62"/>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6" name="Google Shape;466;p59"/>
            <p:cNvSpPr/>
            <p:nvPr/>
          </p:nvSpPr>
          <p:spPr>
            <a:xfrm>
              <a:off x="4891" y="3074"/>
              <a:ext cx="191" cy="169"/>
            </a:xfrm>
            <a:custGeom>
              <a:avLst/>
              <a:gdLst/>
              <a:ahLst/>
              <a:cxnLst/>
              <a:rect l="l" t="t" r="r" b="b"/>
              <a:pathLst>
                <a:path w="845" h="751" extrusionOk="0">
                  <a:moveTo>
                    <a:pt x="812" y="31"/>
                  </a:moveTo>
                  <a:lnTo>
                    <a:pt x="812" y="31"/>
                  </a:lnTo>
                  <a:cubicBezTo>
                    <a:pt x="781" y="62"/>
                    <a:pt x="719" y="62"/>
                    <a:pt x="656" y="31"/>
                  </a:cubicBezTo>
                  <a:cubicBezTo>
                    <a:pt x="625" y="0"/>
                    <a:pt x="562" y="0"/>
                    <a:pt x="500" y="31"/>
                  </a:cubicBezTo>
                  <a:cubicBezTo>
                    <a:pt x="437" y="93"/>
                    <a:pt x="375" y="156"/>
                    <a:pt x="312" y="187"/>
                  </a:cubicBezTo>
                  <a:cubicBezTo>
                    <a:pt x="281" y="218"/>
                    <a:pt x="219" y="281"/>
                    <a:pt x="187" y="281"/>
                  </a:cubicBezTo>
                  <a:cubicBezTo>
                    <a:pt x="156" y="312"/>
                    <a:pt x="94" y="281"/>
                    <a:pt x="62" y="250"/>
                  </a:cubicBezTo>
                  <a:cubicBezTo>
                    <a:pt x="31" y="187"/>
                    <a:pt x="0" y="250"/>
                    <a:pt x="31" y="343"/>
                  </a:cubicBezTo>
                  <a:cubicBezTo>
                    <a:pt x="31" y="437"/>
                    <a:pt x="62" y="562"/>
                    <a:pt x="94" y="593"/>
                  </a:cubicBezTo>
                  <a:cubicBezTo>
                    <a:pt x="125" y="625"/>
                    <a:pt x="156" y="687"/>
                    <a:pt x="187" y="718"/>
                  </a:cubicBezTo>
                  <a:cubicBezTo>
                    <a:pt x="219" y="750"/>
                    <a:pt x="281" y="750"/>
                    <a:pt x="312" y="750"/>
                  </a:cubicBezTo>
                  <a:cubicBezTo>
                    <a:pt x="344" y="750"/>
                    <a:pt x="406" y="750"/>
                    <a:pt x="437" y="750"/>
                  </a:cubicBezTo>
                  <a:cubicBezTo>
                    <a:pt x="469" y="750"/>
                    <a:pt x="500" y="750"/>
                    <a:pt x="531" y="750"/>
                  </a:cubicBezTo>
                  <a:cubicBezTo>
                    <a:pt x="562" y="750"/>
                    <a:pt x="594" y="687"/>
                    <a:pt x="625" y="625"/>
                  </a:cubicBezTo>
                  <a:cubicBezTo>
                    <a:pt x="656" y="562"/>
                    <a:pt x="687" y="500"/>
                    <a:pt x="719" y="468"/>
                  </a:cubicBezTo>
                  <a:cubicBezTo>
                    <a:pt x="750" y="468"/>
                    <a:pt x="781" y="406"/>
                    <a:pt x="781" y="375"/>
                  </a:cubicBezTo>
                  <a:cubicBezTo>
                    <a:pt x="781" y="343"/>
                    <a:pt x="781" y="281"/>
                    <a:pt x="750" y="250"/>
                  </a:cubicBezTo>
                  <a:cubicBezTo>
                    <a:pt x="719" y="218"/>
                    <a:pt x="750" y="156"/>
                    <a:pt x="781" y="93"/>
                  </a:cubicBezTo>
                  <a:cubicBezTo>
                    <a:pt x="812" y="31"/>
                    <a:pt x="844" y="31"/>
                    <a:pt x="812" y="3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7" name="Google Shape;467;p59"/>
            <p:cNvSpPr/>
            <p:nvPr/>
          </p:nvSpPr>
          <p:spPr>
            <a:xfrm>
              <a:off x="5076" y="2882"/>
              <a:ext cx="120" cy="212"/>
            </a:xfrm>
            <a:custGeom>
              <a:avLst/>
              <a:gdLst/>
              <a:ahLst/>
              <a:cxnLst/>
              <a:rect l="l" t="t" r="r" b="b"/>
              <a:pathLst>
                <a:path w="533" h="938" extrusionOk="0">
                  <a:moveTo>
                    <a:pt x="500" y="844"/>
                  </a:moveTo>
                  <a:lnTo>
                    <a:pt x="500" y="844"/>
                  </a:lnTo>
                  <a:cubicBezTo>
                    <a:pt x="532" y="812"/>
                    <a:pt x="532" y="750"/>
                    <a:pt x="500" y="687"/>
                  </a:cubicBezTo>
                  <a:cubicBezTo>
                    <a:pt x="500" y="625"/>
                    <a:pt x="469" y="531"/>
                    <a:pt x="438" y="469"/>
                  </a:cubicBezTo>
                  <a:cubicBezTo>
                    <a:pt x="407" y="406"/>
                    <a:pt x="344" y="344"/>
                    <a:pt x="282" y="344"/>
                  </a:cubicBezTo>
                  <a:cubicBezTo>
                    <a:pt x="219" y="312"/>
                    <a:pt x="157" y="281"/>
                    <a:pt x="157" y="250"/>
                  </a:cubicBezTo>
                  <a:cubicBezTo>
                    <a:pt x="157" y="187"/>
                    <a:pt x="188" y="156"/>
                    <a:pt x="188" y="125"/>
                  </a:cubicBezTo>
                  <a:cubicBezTo>
                    <a:pt x="219" y="125"/>
                    <a:pt x="219" y="62"/>
                    <a:pt x="219" y="62"/>
                  </a:cubicBezTo>
                  <a:cubicBezTo>
                    <a:pt x="219" y="31"/>
                    <a:pt x="188" y="0"/>
                    <a:pt x="125" y="0"/>
                  </a:cubicBezTo>
                  <a:cubicBezTo>
                    <a:pt x="94" y="0"/>
                    <a:pt x="63" y="31"/>
                    <a:pt x="63" y="94"/>
                  </a:cubicBezTo>
                  <a:cubicBezTo>
                    <a:pt x="63" y="156"/>
                    <a:pt x="63" y="250"/>
                    <a:pt x="32" y="312"/>
                  </a:cubicBezTo>
                  <a:cubicBezTo>
                    <a:pt x="0" y="375"/>
                    <a:pt x="32" y="437"/>
                    <a:pt x="63" y="469"/>
                  </a:cubicBezTo>
                  <a:cubicBezTo>
                    <a:pt x="94" y="469"/>
                    <a:pt x="125" y="531"/>
                    <a:pt x="157" y="562"/>
                  </a:cubicBezTo>
                  <a:cubicBezTo>
                    <a:pt x="157" y="625"/>
                    <a:pt x="188" y="656"/>
                    <a:pt x="188" y="687"/>
                  </a:cubicBezTo>
                  <a:lnTo>
                    <a:pt x="219" y="750"/>
                  </a:lnTo>
                  <a:cubicBezTo>
                    <a:pt x="219" y="781"/>
                    <a:pt x="188" y="812"/>
                    <a:pt x="157" y="875"/>
                  </a:cubicBezTo>
                  <a:cubicBezTo>
                    <a:pt x="94" y="906"/>
                    <a:pt x="94" y="937"/>
                    <a:pt x="157" y="906"/>
                  </a:cubicBezTo>
                  <a:cubicBezTo>
                    <a:pt x="188" y="906"/>
                    <a:pt x="282" y="906"/>
                    <a:pt x="313" y="906"/>
                  </a:cubicBezTo>
                  <a:cubicBezTo>
                    <a:pt x="344" y="937"/>
                    <a:pt x="407" y="937"/>
                    <a:pt x="438" y="937"/>
                  </a:cubicBezTo>
                  <a:cubicBezTo>
                    <a:pt x="469" y="906"/>
                    <a:pt x="500" y="875"/>
                    <a:pt x="500" y="84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8" name="Google Shape;468;p59"/>
            <p:cNvSpPr/>
            <p:nvPr/>
          </p:nvSpPr>
          <p:spPr>
            <a:xfrm>
              <a:off x="5409" y="2139"/>
              <a:ext cx="198" cy="304"/>
            </a:xfrm>
            <a:custGeom>
              <a:avLst/>
              <a:gdLst/>
              <a:ahLst/>
              <a:cxnLst/>
              <a:rect l="l" t="t" r="r" b="b"/>
              <a:pathLst>
                <a:path w="876" h="1343" extrusionOk="0">
                  <a:moveTo>
                    <a:pt x="94" y="1031"/>
                  </a:moveTo>
                  <a:lnTo>
                    <a:pt x="94" y="1031"/>
                  </a:lnTo>
                  <a:cubicBezTo>
                    <a:pt x="94" y="1093"/>
                    <a:pt x="94" y="1125"/>
                    <a:pt x="63" y="1217"/>
                  </a:cubicBezTo>
                  <a:cubicBezTo>
                    <a:pt x="31" y="1280"/>
                    <a:pt x="31" y="1280"/>
                    <a:pt x="31" y="1280"/>
                  </a:cubicBezTo>
                  <a:cubicBezTo>
                    <a:pt x="0" y="1311"/>
                    <a:pt x="0" y="1342"/>
                    <a:pt x="31" y="1342"/>
                  </a:cubicBezTo>
                  <a:cubicBezTo>
                    <a:pt x="94" y="1342"/>
                    <a:pt x="188" y="1311"/>
                    <a:pt x="219" y="1311"/>
                  </a:cubicBezTo>
                  <a:cubicBezTo>
                    <a:pt x="281" y="1280"/>
                    <a:pt x="344" y="1280"/>
                    <a:pt x="344" y="1249"/>
                  </a:cubicBezTo>
                  <a:cubicBezTo>
                    <a:pt x="375" y="1217"/>
                    <a:pt x="406" y="1217"/>
                    <a:pt x="438" y="1186"/>
                  </a:cubicBezTo>
                  <a:cubicBezTo>
                    <a:pt x="500" y="1186"/>
                    <a:pt x="531" y="1156"/>
                    <a:pt x="531" y="1125"/>
                  </a:cubicBezTo>
                  <a:cubicBezTo>
                    <a:pt x="531" y="1125"/>
                    <a:pt x="625" y="1000"/>
                    <a:pt x="750" y="906"/>
                  </a:cubicBezTo>
                  <a:cubicBezTo>
                    <a:pt x="844" y="812"/>
                    <a:pt x="875" y="750"/>
                    <a:pt x="844" y="781"/>
                  </a:cubicBezTo>
                  <a:cubicBezTo>
                    <a:pt x="781" y="812"/>
                    <a:pt x="656" y="875"/>
                    <a:pt x="531" y="968"/>
                  </a:cubicBezTo>
                  <a:cubicBezTo>
                    <a:pt x="438" y="1031"/>
                    <a:pt x="344" y="1093"/>
                    <a:pt x="313" y="1093"/>
                  </a:cubicBezTo>
                  <a:cubicBezTo>
                    <a:pt x="281" y="1125"/>
                    <a:pt x="250" y="1093"/>
                    <a:pt x="219" y="1093"/>
                  </a:cubicBezTo>
                  <a:cubicBezTo>
                    <a:pt x="188" y="1093"/>
                    <a:pt x="188" y="1031"/>
                    <a:pt x="188" y="1000"/>
                  </a:cubicBezTo>
                  <a:cubicBezTo>
                    <a:pt x="188" y="937"/>
                    <a:pt x="188" y="906"/>
                    <a:pt x="219" y="906"/>
                  </a:cubicBezTo>
                  <a:cubicBezTo>
                    <a:pt x="281" y="906"/>
                    <a:pt x="281" y="906"/>
                    <a:pt x="250" y="843"/>
                  </a:cubicBezTo>
                  <a:cubicBezTo>
                    <a:pt x="250" y="812"/>
                    <a:pt x="219" y="750"/>
                    <a:pt x="219" y="687"/>
                  </a:cubicBezTo>
                  <a:cubicBezTo>
                    <a:pt x="219" y="656"/>
                    <a:pt x="219" y="625"/>
                    <a:pt x="250" y="625"/>
                  </a:cubicBezTo>
                  <a:cubicBezTo>
                    <a:pt x="281" y="625"/>
                    <a:pt x="281" y="531"/>
                    <a:pt x="281" y="437"/>
                  </a:cubicBezTo>
                  <a:cubicBezTo>
                    <a:pt x="250" y="343"/>
                    <a:pt x="219" y="218"/>
                    <a:pt x="219" y="156"/>
                  </a:cubicBezTo>
                  <a:cubicBezTo>
                    <a:pt x="250" y="125"/>
                    <a:pt x="219" y="62"/>
                    <a:pt x="188" y="31"/>
                  </a:cubicBezTo>
                  <a:cubicBezTo>
                    <a:pt x="188" y="0"/>
                    <a:pt x="125" y="93"/>
                    <a:pt x="125" y="218"/>
                  </a:cubicBezTo>
                  <a:cubicBezTo>
                    <a:pt x="125" y="343"/>
                    <a:pt x="94" y="500"/>
                    <a:pt x="94" y="593"/>
                  </a:cubicBezTo>
                  <a:cubicBezTo>
                    <a:pt x="63" y="656"/>
                    <a:pt x="63" y="781"/>
                    <a:pt x="63" y="843"/>
                  </a:cubicBezTo>
                  <a:cubicBezTo>
                    <a:pt x="63" y="875"/>
                    <a:pt x="94" y="968"/>
                    <a:pt x="94" y="103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9" name="Google Shape;469;p59"/>
            <p:cNvSpPr/>
            <p:nvPr/>
          </p:nvSpPr>
          <p:spPr>
            <a:xfrm>
              <a:off x="5239" y="2443"/>
              <a:ext cx="198" cy="233"/>
            </a:xfrm>
            <a:custGeom>
              <a:avLst/>
              <a:gdLst/>
              <a:ahLst/>
              <a:cxnLst/>
              <a:rect l="l" t="t" r="r" b="b"/>
              <a:pathLst>
                <a:path w="876" h="1033" extrusionOk="0">
                  <a:moveTo>
                    <a:pt x="625" y="313"/>
                  </a:moveTo>
                  <a:lnTo>
                    <a:pt x="625" y="313"/>
                  </a:lnTo>
                  <a:cubicBezTo>
                    <a:pt x="563" y="407"/>
                    <a:pt x="469" y="500"/>
                    <a:pt x="438" y="563"/>
                  </a:cubicBezTo>
                  <a:cubicBezTo>
                    <a:pt x="375" y="594"/>
                    <a:pt x="313" y="625"/>
                    <a:pt x="250" y="625"/>
                  </a:cubicBezTo>
                  <a:cubicBezTo>
                    <a:pt x="219" y="657"/>
                    <a:pt x="125" y="688"/>
                    <a:pt x="63" y="719"/>
                  </a:cubicBezTo>
                  <a:cubicBezTo>
                    <a:pt x="0" y="750"/>
                    <a:pt x="0" y="875"/>
                    <a:pt x="0" y="938"/>
                  </a:cubicBezTo>
                  <a:cubicBezTo>
                    <a:pt x="31" y="1032"/>
                    <a:pt x="63" y="1032"/>
                    <a:pt x="94" y="969"/>
                  </a:cubicBezTo>
                  <a:cubicBezTo>
                    <a:pt x="125" y="907"/>
                    <a:pt x="188" y="813"/>
                    <a:pt x="188" y="813"/>
                  </a:cubicBezTo>
                  <a:cubicBezTo>
                    <a:pt x="219" y="782"/>
                    <a:pt x="250" y="750"/>
                    <a:pt x="313" y="719"/>
                  </a:cubicBezTo>
                  <a:cubicBezTo>
                    <a:pt x="344" y="719"/>
                    <a:pt x="406" y="688"/>
                    <a:pt x="438" y="657"/>
                  </a:cubicBezTo>
                  <a:cubicBezTo>
                    <a:pt x="469" y="625"/>
                    <a:pt x="531" y="594"/>
                    <a:pt x="563" y="594"/>
                  </a:cubicBezTo>
                  <a:cubicBezTo>
                    <a:pt x="594" y="594"/>
                    <a:pt x="656" y="594"/>
                    <a:pt x="688" y="594"/>
                  </a:cubicBezTo>
                  <a:cubicBezTo>
                    <a:pt x="719" y="594"/>
                    <a:pt x="781" y="532"/>
                    <a:pt x="781" y="469"/>
                  </a:cubicBezTo>
                  <a:cubicBezTo>
                    <a:pt x="781" y="407"/>
                    <a:pt x="813" y="344"/>
                    <a:pt x="844" y="282"/>
                  </a:cubicBezTo>
                  <a:cubicBezTo>
                    <a:pt x="875" y="250"/>
                    <a:pt x="875" y="157"/>
                    <a:pt x="875" y="125"/>
                  </a:cubicBezTo>
                  <a:cubicBezTo>
                    <a:pt x="875" y="94"/>
                    <a:pt x="813" y="32"/>
                    <a:pt x="781" y="32"/>
                  </a:cubicBezTo>
                  <a:cubicBezTo>
                    <a:pt x="750" y="0"/>
                    <a:pt x="719" y="32"/>
                    <a:pt x="719" y="63"/>
                  </a:cubicBezTo>
                  <a:cubicBezTo>
                    <a:pt x="719" y="94"/>
                    <a:pt x="656" y="219"/>
                    <a:pt x="625" y="31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0" name="Google Shape;470;p59"/>
            <p:cNvSpPr/>
            <p:nvPr/>
          </p:nvSpPr>
          <p:spPr>
            <a:xfrm>
              <a:off x="5083" y="2762"/>
              <a:ext cx="70" cy="63"/>
            </a:xfrm>
            <a:custGeom>
              <a:avLst/>
              <a:gdLst/>
              <a:ahLst/>
              <a:cxnLst/>
              <a:rect l="l" t="t" r="r" b="b"/>
              <a:pathLst>
                <a:path w="313" h="282" extrusionOk="0">
                  <a:moveTo>
                    <a:pt x="156" y="187"/>
                  </a:moveTo>
                  <a:lnTo>
                    <a:pt x="156" y="187"/>
                  </a:lnTo>
                  <a:cubicBezTo>
                    <a:pt x="156" y="156"/>
                    <a:pt x="218" y="93"/>
                    <a:pt x="250" y="93"/>
                  </a:cubicBezTo>
                  <a:cubicBezTo>
                    <a:pt x="312" y="93"/>
                    <a:pt x="312" y="62"/>
                    <a:pt x="250" y="31"/>
                  </a:cubicBezTo>
                  <a:cubicBezTo>
                    <a:pt x="187" y="0"/>
                    <a:pt x="125" y="0"/>
                    <a:pt x="93" y="0"/>
                  </a:cubicBezTo>
                  <a:cubicBezTo>
                    <a:pt x="93" y="31"/>
                    <a:pt x="31" y="93"/>
                    <a:pt x="31" y="156"/>
                  </a:cubicBezTo>
                  <a:cubicBezTo>
                    <a:pt x="0" y="218"/>
                    <a:pt x="31" y="281"/>
                    <a:pt x="62" y="281"/>
                  </a:cubicBezTo>
                  <a:cubicBezTo>
                    <a:pt x="125" y="281"/>
                    <a:pt x="156" y="250"/>
                    <a:pt x="156" y="187"/>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1" name="Google Shape;471;p59"/>
            <p:cNvSpPr/>
            <p:nvPr/>
          </p:nvSpPr>
          <p:spPr>
            <a:xfrm>
              <a:off x="6004" y="3428"/>
              <a:ext cx="84" cy="113"/>
            </a:xfrm>
            <a:custGeom>
              <a:avLst/>
              <a:gdLst/>
              <a:ahLst/>
              <a:cxnLst/>
              <a:rect l="l" t="t" r="r" b="b"/>
              <a:pathLst>
                <a:path w="376" h="501" extrusionOk="0">
                  <a:moveTo>
                    <a:pt x="250" y="250"/>
                  </a:moveTo>
                  <a:lnTo>
                    <a:pt x="250" y="250"/>
                  </a:lnTo>
                  <a:cubicBezTo>
                    <a:pt x="250" y="219"/>
                    <a:pt x="250" y="219"/>
                    <a:pt x="250" y="219"/>
                  </a:cubicBezTo>
                  <a:cubicBezTo>
                    <a:pt x="250" y="156"/>
                    <a:pt x="219" y="94"/>
                    <a:pt x="187" y="63"/>
                  </a:cubicBezTo>
                  <a:cubicBezTo>
                    <a:pt x="156" y="31"/>
                    <a:pt x="156" y="0"/>
                    <a:pt x="156" y="31"/>
                  </a:cubicBezTo>
                  <a:cubicBezTo>
                    <a:pt x="156" y="63"/>
                    <a:pt x="125" y="94"/>
                    <a:pt x="63" y="125"/>
                  </a:cubicBezTo>
                  <a:cubicBezTo>
                    <a:pt x="31" y="125"/>
                    <a:pt x="0" y="156"/>
                    <a:pt x="0" y="188"/>
                  </a:cubicBezTo>
                  <a:cubicBezTo>
                    <a:pt x="0" y="219"/>
                    <a:pt x="0" y="250"/>
                    <a:pt x="0" y="250"/>
                  </a:cubicBezTo>
                  <a:cubicBezTo>
                    <a:pt x="0" y="281"/>
                    <a:pt x="0" y="313"/>
                    <a:pt x="0" y="344"/>
                  </a:cubicBezTo>
                  <a:cubicBezTo>
                    <a:pt x="0" y="344"/>
                    <a:pt x="31" y="375"/>
                    <a:pt x="94" y="375"/>
                  </a:cubicBezTo>
                  <a:cubicBezTo>
                    <a:pt x="125" y="344"/>
                    <a:pt x="187" y="375"/>
                    <a:pt x="219" y="406"/>
                  </a:cubicBezTo>
                  <a:cubicBezTo>
                    <a:pt x="219" y="406"/>
                    <a:pt x="281" y="469"/>
                    <a:pt x="313" y="469"/>
                  </a:cubicBezTo>
                  <a:cubicBezTo>
                    <a:pt x="344" y="500"/>
                    <a:pt x="375" y="500"/>
                    <a:pt x="344" y="469"/>
                  </a:cubicBezTo>
                  <a:cubicBezTo>
                    <a:pt x="344" y="438"/>
                    <a:pt x="281" y="344"/>
                    <a:pt x="250" y="281"/>
                  </a:cubicBezTo>
                  <a:cubicBezTo>
                    <a:pt x="250" y="281"/>
                    <a:pt x="250" y="281"/>
                    <a:pt x="250" y="250"/>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2" name="Google Shape;472;p59"/>
            <p:cNvSpPr/>
            <p:nvPr/>
          </p:nvSpPr>
          <p:spPr>
            <a:xfrm>
              <a:off x="5820" y="3400"/>
              <a:ext cx="77" cy="120"/>
            </a:xfrm>
            <a:custGeom>
              <a:avLst/>
              <a:gdLst/>
              <a:ahLst/>
              <a:cxnLst/>
              <a:rect l="l" t="t" r="r" b="b"/>
              <a:pathLst>
                <a:path w="344" h="532" extrusionOk="0">
                  <a:moveTo>
                    <a:pt x="125" y="31"/>
                  </a:moveTo>
                  <a:lnTo>
                    <a:pt x="125" y="31"/>
                  </a:lnTo>
                  <a:cubicBezTo>
                    <a:pt x="93" y="31"/>
                    <a:pt x="62" y="63"/>
                    <a:pt x="31" y="63"/>
                  </a:cubicBezTo>
                  <a:cubicBezTo>
                    <a:pt x="0" y="94"/>
                    <a:pt x="0" y="125"/>
                    <a:pt x="0" y="125"/>
                  </a:cubicBezTo>
                  <a:cubicBezTo>
                    <a:pt x="0" y="156"/>
                    <a:pt x="31" y="188"/>
                    <a:pt x="31" y="219"/>
                  </a:cubicBezTo>
                  <a:cubicBezTo>
                    <a:pt x="62" y="250"/>
                    <a:pt x="93" y="313"/>
                    <a:pt x="125" y="344"/>
                  </a:cubicBezTo>
                  <a:cubicBezTo>
                    <a:pt x="156" y="406"/>
                    <a:pt x="187" y="469"/>
                    <a:pt x="187" y="500"/>
                  </a:cubicBezTo>
                  <a:cubicBezTo>
                    <a:pt x="218" y="500"/>
                    <a:pt x="250" y="531"/>
                    <a:pt x="281" y="531"/>
                  </a:cubicBezTo>
                  <a:cubicBezTo>
                    <a:pt x="312" y="531"/>
                    <a:pt x="343" y="500"/>
                    <a:pt x="312" y="469"/>
                  </a:cubicBezTo>
                  <a:cubicBezTo>
                    <a:pt x="312" y="469"/>
                    <a:pt x="281" y="406"/>
                    <a:pt x="281" y="375"/>
                  </a:cubicBezTo>
                  <a:cubicBezTo>
                    <a:pt x="250" y="344"/>
                    <a:pt x="218" y="250"/>
                    <a:pt x="187" y="188"/>
                  </a:cubicBezTo>
                  <a:cubicBezTo>
                    <a:pt x="156" y="125"/>
                    <a:pt x="156" y="63"/>
                    <a:pt x="156" y="31"/>
                  </a:cubicBezTo>
                  <a:cubicBezTo>
                    <a:pt x="156" y="0"/>
                    <a:pt x="125" y="0"/>
                    <a:pt x="125" y="3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3" name="Google Shape;473;p59"/>
            <p:cNvSpPr/>
            <p:nvPr/>
          </p:nvSpPr>
          <p:spPr>
            <a:xfrm>
              <a:off x="5770" y="3492"/>
              <a:ext cx="91" cy="77"/>
            </a:xfrm>
            <a:custGeom>
              <a:avLst/>
              <a:gdLst/>
              <a:ahLst/>
              <a:cxnLst/>
              <a:rect l="l" t="t" r="r" b="b"/>
              <a:pathLst>
                <a:path w="407" h="345" extrusionOk="0">
                  <a:moveTo>
                    <a:pt x="312" y="344"/>
                  </a:moveTo>
                  <a:lnTo>
                    <a:pt x="312" y="344"/>
                  </a:lnTo>
                  <a:cubicBezTo>
                    <a:pt x="344" y="344"/>
                    <a:pt x="375" y="313"/>
                    <a:pt x="375" y="282"/>
                  </a:cubicBezTo>
                  <a:cubicBezTo>
                    <a:pt x="375" y="282"/>
                    <a:pt x="375" y="250"/>
                    <a:pt x="406" y="219"/>
                  </a:cubicBezTo>
                  <a:cubicBezTo>
                    <a:pt x="406" y="219"/>
                    <a:pt x="406" y="188"/>
                    <a:pt x="375" y="188"/>
                  </a:cubicBezTo>
                  <a:cubicBezTo>
                    <a:pt x="344" y="157"/>
                    <a:pt x="312" y="125"/>
                    <a:pt x="281" y="125"/>
                  </a:cubicBezTo>
                  <a:cubicBezTo>
                    <a:pt x="219" y="94"/>
                    <a:pt x="187" y="63"/>
                    <a:pt x="156" y="32"/>
                  </a:cubicBezTo>
                  <a:cubicBezTo>
                    <a:pt x="125" y="0"/>
                    <a:pt x="62" y="0"/>
                    <a:pt x="62" y="0"/>
                  </a:cubicBezTo>
                  <a:cubicBezTo>
                    <a:pt x="31" y="0"/>
                    <a:pt x="0" y="32"/>
                    <a:pt x="31" y="63"/>
                  </a:cubicBezTo>
                  <a:cubicBezTo>
                    <a:pt x="31" y="94"/>
                    <a:pt x="62" y="157"/>
                    <a:pt x="94" y="188"/>
                  </a:cubicBezTo>
                  <a:cubicBezTo>
                    <a:pt x="94" y="188"/>
                    <a:pt x="156" y="219"/>
                    <a:pt x="187" y="250"/>
                  </a:cubicBezTo>
                  <a:cubicBezTo>
                    <a:pt x="187" y="282"/>
                    <a:pt x="219" y="313"/>
                    <a:pt x="250" y="344"/>
                  </a:cubicBezTo>
                  <a:cubicBezTo>
                    <a:pt x="250" y="344"/>
                    <a:pt x="281" y="344"/>
                    <a:pt x="312" y="34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4" name="Google Shape;474;p59"/>
            <p:cNvSpPr/>
            <p:nvPr/>
          </p:nvSpPr>
          <p:spPr>
            <a:xfrm>
              <a:off x="5550" y="3223"/>
              <a:ext cx="212" cy="162"/>
            </a:xfrm>
            <a:custGeom>
              <a:avLst/>
              <a:gdLst/>
              <a:ahLst/>
              <a:cxnLst/>
              <a:rect l="l" t="t" r="r" b="b"/>
              <a:pathLst>
                <a:path w="938" h="720" extrusionOk="0">
                  <a:moveTo>
                    <a:pt x="906" y="469"/>
                  </a:moveTo>
                  <a:lnTo>
                    <a:pt x="906" y="469"/>
                  </a:lnTo>
                  <a:cubicBezTo>
                    <a:pt x="875" y="469"/>
                    <a:pt x="844" y="437"/>
                    <a:pt x="813" y="406"/>
                  </a:cubicBezTo>
                  <a:cubicBezTo>
                    <a:pt x="781" y="406"/>
                    <a:pt x="719" y="375"/>
                    <a:pt x="688" y="344"/>
                  </a:cubicBezTo>
                  <a:cubicBezTo>
                    <a:pt x="688" y="344"/>
                    <a:pt x="688" y="344"/>
                    <a:pt x="656" y="312"/>
                  </a:cubicBezTo>
                  <a:cubicBezTo>
                    <a:pt x="625" y="281"/>
                    <a:pt x="625" y="281"/>
                    <a:pt x="625" y="281"/>
                  </a:cubicBezTo>
                  <a:cubicBezTo>
                    <a:pt x="594" y="312"/>
                    <a:pt x="531" y="281"/>
                    <a:pt x="531" y="250"/>
                  </a:cubicBezTo>
                  <a:cubicBezTo>
                    <a:pt x="500" y="187"/>
                    <a:pt x="469" y="125"/>
                    <a:pt x="469" y="94"/>
                  </a:cubicBezTo>
                  <a:cubicBezTo>
                    <a:pt x="469" y="94"/>
                    <a:pt x="469" y="94"/>
                    <a:pt x="438" y="62"/>
                  </a:cubicBezTo>
                  <a:cubicBezTo>
                    <a:pt x="406" y="0"/>
                    <a:pt x="406" y="0"/>
                    <a:pt x="406" y="0"/>
                  </a:cubicBezTo>
                  <a:cubicBezTo>
                    <a:pt x="375" y="31"/>
                    <a:pt x="344" y="62"/>
                    <a:pt x="313" y="62"/>
                  </a:cubicBezTo>
                  <a:cubicBezTo>
                    <a:pt x="281" y="94"/>
                    <a:pt x="250" y="62"/>
                    <a:pt x="250" y="62"/>
                  </a:cubicBezTo>
                  <a:cubicBezTo>
                    <a:pt x="219" y="31"/>
                    <a:pt x="187" y="0"/>
                    <a:pt x="156" y="0"/>
                  </a:cubicBezTo>
                  <a:cubicBezTo>
                    <a:pt x="125" y="0"/>
                    <a:pt x="94" y="0"/>
                    <a:pt x="63" y="31"/>
                  </a:cubicBezTo>
                  <a:cubicBezTo>
                    <a:pt x="63" y="31"/>
                    <a:pt x="63" y="31"/>
                    <a:pt x="63" y="62"/>
                  </a:cubicBezTo>
                  <a:cubicBezTo>
                    <a:pt x="63" y="94"/>
                    <a:pt x="125" y="94"/>
                    <a:pt x="156" y="125"/>
                  </a:cubicBezTo>
                  <a:cubicBezTo>
                    <a:pt x="187" y="125"/>
                    <a:pt x="187" y="125"/>
                    <a:pt x="187" y="125"/>
                  </a:cubicBezTo>
                  <a:cubicBezTo>
                    <a:pt x="156" y="156"/>
                    <a:pt x="125" y="219"/>
                    <a:pt x="63" y="219"/>
                  </a:cubicBezTo>
                  <a:cubicBezTo>
                    <a:pt x="31" y="219"/>
                    <a:pt x="0" y="250"/>
                    <a:pt x="0" y="312"/>
                  </a:cubicBezTo>
                  <a:cubicBezTo>
                    <a:pt x="0" y="312"/>
                    <a:pt x="0" y="312"/>
                    <a:pt x="31" y="312"/>
                  </a:cubicBezTo>
                  <a:cubicBezTo>
                    <a:pt x="63" y="312"/>
                    <a:pt x="187" y="312"/>
                    <a:pt x="219" y="312"/>
                  </a:cubicBezTo>
                  <a:cubicBezTo>
                    <a:pt x="250" y="312"/>
                    <a:pt x="250" y="312"/>
                    <a:pt x="250" y="312"/>
                  </a:cubicBezTo>
                  <a:cubicBezTo>
                    <a:pt x="250" y="250"/>
                    <a:pt x="281" y="219"/>
                    <a:pt x="313" y="219"/>
                  </a:cubicBezTo>
                  <a:cubicBezTo>
                    <a:pt x="344" y="219"/>
                    <a:pt x="375" y="281"/>
                    <a:pt x="406" y="312"/>
                  </a:cubicBezTo>
                  <a:cubicBezTo>
                    <a:pt x="438" y="312"/>
                    <a:pt x="438" y="375"/>
                    <a:pt x="469" y="406"/>
                  </a:cubicBezTo>
                  <a:cubicBezTo>
                    <a:pt x="469" y="437"/>
                    <a:pt x="500" y="469"/>
                    <a:pt x="500" y="469"/>
                  </a:cubicBezTo>
                  <a:cubicBezTo>
                    <a:pt x="531" y="469"/>
                    <a:pt x="594" y="500"/>
                    <a:pt x="625" y="531"/>
                  </a:cubicBezTo>
                  <a:cubicBezTo>
                    <a:pt x="625" y="531"/>
                    <a:pt x="625" y="531"/>
                    <a:pt x="656" y="562"/>
                  </a:cubicBezTo>
                  <a:cubicBezTo>
                    <a:pt x="719" y="562"/>
                    <a:pt x="719" y="562"/>
                    <a:pt x="719" y="562"/>
                  </a:cubicBezTo>
                  <a:cubicBezTo>
                    <a:pt x="719" y="594"/>
                    <a:pt x="719" y="625"/>
                    <a:pt x="719" y="656"/>
                  </a:cubicBezTo>
                  <a:cubicBezTo>
                    <a:pt x="719" y="687"/>
                    <a:pt x="719" y="719"/>
                    <a:pt x="750" y="687"/>
                  </a:cubicBezTo>
                  <a:cubicBezTo>
                    <a:pt x="781" y="687"/>
                    <a:pt x="813" y="687"/>
                    <a:pt x="813" y="656"/>
                  </a:cubicBezTo>
                  <a:cubicBezTo>
                    <a:pt x="813" y="625"/>
                    <a:pt x="844" y="656"/>
                    <a:pt x="875" y="656"/>
                  </a:cubicBezTo>
                  <a:cubicBezTo>
                    <a:pt x="906" y="687"/>
                    <a:pt x="937" y="687"/>
                    <a:pt x="937" y="656"/>
                  </a:cubicBezTo>
                  <a:cubicBezTo>
                    <a:pt x="937" y="625"/>
                    <a:pt x="937" y="594"/>
                    <a:pt x="937" y="562"/>
                  </a:cubicBezTo>
                  <a:cubicBezTo>
                    <a:pt x="937" y="531"/>
                    <a:pt x="937" y="500"/>
                    <a:pt x="906" y="469"/>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5" name="Google Shape;475;p59"/>
            <p:cNvSpPr/>
            <p:nvPr/>
          </p:nvSpPr>
          <p:spPr>
            <a:xfrm>
              <a:off x="5069" y="3152"/>
              <a:ext cx="99" cy="141"/>
            </a:xfrm>
            <a:custGeom>
              <a:avLst/>
              <a:gdLst/>
              <a:ahLst/>
              <a:cxnLst/>
              <a:rect l="l" t="t" r="r" b="b"/>
              <a:pathLst>
                <a:path w="439" h="626" extrusionOk="0">
                  <a:moveTo>
                    <a:pt x="313" y="219"/>
                  </a:moveTo>
                  <a:lnTo>
                    <a:pt x="313" y="219"/>
                  </a:lnTo>
                  <a:cubicBezTo>
                    <a:pt x="344" y="188"/>
                    <a:pt x="375" y="157"/>
                    <a:pt x="375" y="157"/>
                  </a:cubicBezTo>
                  <a:cubicBezTo>
                    <a:pt x="406" y="157"/>
                    <a:pt x="438" y="125"/>
                    <a:pt x="438" y="94"/>
                  </a:cubicBezTo>
                  <a:cubicBezTo>
                    <a:pt x="438" y="63"/>
                    <a:pt x="438" y="32"/>
                    <a:pt x="406" y="0"/>
                  </a:cubicBezTo>
                  <a:lnTo>
                    <a:pt x="375" y="32"/>
                  </a:lnTo>
                  <a:cubicBezTo>
                    <a:pt x="344" y="63"/>
                    <a:pt x="313" y="63"/>
                    <a:pt x="313" y="63"/>
                  </a:cubicBezTo>
                  <a:cubicBezTo>
                    <a:pt x="281" y="63"/>
                    <a:pt x="250" y="63"/>
                    <a:pt x="188" y="94"/>
                  </a:cubicBezTo>
                  <a:cubicBezTo>
                    <a:pt x="156" y="94"/>
                    <a:pt x="94" y="94"/>
                    <a:pt x="63" y="125"/>
                  </a:cubicBezTo>
                  <a:cubicBezTo>
                    <a:pt x="31" y="125"/>
                    <a:pt x="0" y="157"/>
                    <a:pt x="0" y="188"/>
                  </a:cubicBezTo>
                  <a:cubicBezTo>
                    <a:pt x="0" y="219"/>
                    <a:pt x="0" y="282"/>
                    <a:pt x="0" y="313"/>
                  </a:cubicBezTo>
                  <a:cubicBezTo>
                    <a:pt x="0" y="344"/>
                    <a:pt x="0" y="407"/>
                    <a:pt x="0" y="438"/>
                  </a:cubicBezTo>
                  <a:cubicBezTo>
                    <a:pt x="0" y="469"/>
                    <a:pt x="31" y="500"/>
                    <a:pt x="31" y="563"/>
                  </a:cubicBezTo>
                  <a:cubicBezTo>
                    <a:pt x="31" y="594"/>
                    <a:pt x="63" y="625"/>
                    <a:pt x="94" y="625"/>
                  </a:cubicBezTo>
                  <a:cubicBezTo>
                    <a:pt x="125" y="625"/>
                    <a:pt x="156" y="625"/>
                    <a:pt x="156" y="594"/>
                  </a:cubicBezTo>
                  <a:lnTo>
                    <a:pt x="156" y="563"/>
                  </a:lnTo>
                  <a:cubicBezTo>
                    <a:pt x="156" y="532"/>
                    <a:pt x="156" y="532"/>
                    <a:pt x="188" y="532"/>
                  </a:cubicBezTo>
                  <a:cubicBezTo>
                    <a:pt x="188" y="532"/>
                    <a:pt x="219" y="532"/>
                    <a:pt x="250" y="532"/>
                  </a:cubicBezTo>
                  <a:cubicBezTo>
                    <a:pt x="281" y="532"/>
                    <a:pt x="344" y="532"/>
                    <a:pt x="344" y="500"/>
                  </a:cubicBezTo>
                  <a:cubicBezTo>
                    <a:pt x="344" y="469"/>
                    <a:pt x="313" y="438"/>
                    <a:pt x="313" y="438"/>
                  </a:cubicBezTo>
                  <a:cubicBezTo>
                    <a:pt x="281" y="438"/>
                    <a:pt x="250" y="407"/>
                    <a:pt x="250" y="375"/>
                  </a:cubicBezTo>
                  <a:cubicBezTo>
                    <a:pt x="250" y="344"/>
                    <a:pt x="250" y="313"/>
                    <a:pt x="250" y="313"/>
                  </a:cubicBezTo>
                  <a:cubicBezTo>
                    <a:pt x="250" y="282"/>
                    <a:pt x="281" y="250"/>
                    <a:pt x="313" y="219"/>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6" name="Google Shape;476;p59"/>
            <p:cNvSpPr/>
            <p:nvPr/>
          </p:nvSpPr>
          <p:spPr>
            <a:xfrm>
              <a:off x="5189" y="3138"/>
              <a:ext cx="42" cy="63"/>
            </a:xfrm>
            <a:custGeom>
              <a:avLst/>
              <a:gdLst/>
              <a:ahLst/>
              <a:cxnLst/>
              <a:rect l="l" t="t" r="r" b="b"/>
              <a:pathLst>
                <a:path w="189" h="282" extrusionOk="0">
                  <a:moveTo>
                    <a:pt x="32" y="281"/>
                  </a:moveTo>
                  <a:lnTo>
                    <a:pt x="32" y="281"/>
                  </a:lnTo>
                  <a:cubicBezTo>
                    <a:pt x="63" y="281"/>
                    <a:pt x="63" y="281"/>
                    <a:pt x="94" y="281"/>
                  </a:cubicBezTo>
                  <a:cubicBezTo>
                    <a:pt x="125" y="281"/>
                    <a:pt x="157" y="250"/>
                    <a:pt x="157" y="219"/>
                  </a:cubicBezTo>
                  <a:cubicBezTo>
                    <a:pt x="188" y="219"/>
                    <a:pt x="188" y="156"/>
                    <a:pt x="188" y="94"/>
                  </a:cubicBezTo>
                  <a:cubicBezTo>
                    <a:pt x="188" y="31"/>
                    <a:pt x="157" y="0"/>
                    <a:pt x="125" y="0"/>
                  </a:cubicBezTo>
                  <a:cubicBezTo>
                    <a:pt x="125" y="0"/>
                    <a:pt x="94" y="0"/>
                    <a:pt x="94" y="31"/>
                  </a:cubicBezTo>
                  <a:cubicBezTo>
                    <a:pt x="63" y="31"/>
                    <a:pt x="63" y="62"/>
                    <a:pt x="32" y="62"/>
                  </a:cubicBezTo>
                  <a:cubicBezTo>
                    <a:pt x="32" y="62"/>
                    <a:pt x="0" y="94"/>
                    <a:pt x="32" y="156"/>
                  </a:cubicBezTo>
                  <a:cubicBezTo>
                    <a:pt x="32" y="219"/>
                    <a:pt x="32" y="281"/>
                    <a:pt x="32" y="28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7" name="Google Shape;477;p59"/>
            <p:cNvSpPr/>
            <p:nvPr/>
          </p:nvSpPr>
          <p:spPr>
            <a:xfrm>
              <a:off x="5302" y="3265"/>
              <a:ext cx="35" cy="35"/>
            </a:xfrm>
            <a:custGeom>
              <a:avLst/>
              <a:gdLst/>
              <a:ahLst/>
              <a:cxnLst/>
              <a:rect l="l" t="t" r="r" b="b"/>
              <a:pathLst>
                <a:path w="158" h="158" extrusionOk="0">
                  <a:moveTo>
                    <a:pt x="0" y="94"/>
                  </a:moveTo>
                  <a:lnTo>
                    <a:pt x="0" y="94"/>
                  </a:lnTo>
                  <a:cubicBezTo>
                    <a:pt x="0" y="125"/>
                    <a:pt x="32" y="157"/>
                    <a:pt x="94" y="125"/>
                  </a:cubicBezTo>
                  <a:cubicBezTo>
                    <a:pt x="125" y="125"/>
                    <a:pt x="157" y="94"/>
                    <a:pt x="157" y="94"/>
                  </a:cubicBezTo>
                  <a:cubicBezTo>
                    <a:pt x="157" y="63"/>
                    <a:pt x="125" y="32"/>
                    <a:pt x="125" y="0"/>
                  </a:cubicBezTo>
                  <a:cubicBezTo>
                    <a:pt x="94" y="0"/>
                    <a:pt x="63" y="0"/>
                    <a:pt x="32" y="0"/>
                  </a:cubicBezTo>
                  <a:cubicBezTo>
                    <a:pt x="32" y="32"/>
                    <a:pt x="0" y="63"/>
                    <a:pt x="0"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8" name="Google Shape;478;p59"/>
            <p:cNvSpPr/>
            <p:nvPr/>
          </p:nvSpPr>
          <p:spPr>
            <a:xfrm>
              <a:off x="5182" y="3230"/>
              <a:ext cx="84" cy="21"/>
            </a:xfrm>
            <a:custGeom>
              <a:avLst/>
              <a:gdLst/>
              <a:ahLst/>
              <a:cxnLst/>
              <a:rect l="l" t="t" r="r" b="b"/>
              <a:pathLst>
                <a:path w="376" h="95" extrusionOk="0">
                  <a:moveTo>
                    <a:pt x="156" y="94"/>
                  </a:moveTo>
                  <a:lnTo>
                    <a:pt x="156" y="94"/>
                  </a:lnTo>
                  <a:cubicBezTo>
                    <a:pt x="219" y="94"/>
                    <a:pt x="313" y="94"/>
                    <a:pt x="344" y="94"/>
                  </a:cubicBezTo>
                  <a:cubicBezTo>
                    <a:pt x="344" y="94"/>
                    <a:pt x="375" y="63"/>
                    <a:pt x="344" y="31"/>
                  </a:cubicBezTo>
                  <a:cubicBezTo>
                    <a:pt x="344" y="0"/>
                    <a:pt x="313" y="0"/>
                    <a:pt x="281" y="0"/>
                  </a:cubicBezTo>
                  <a:cubicBezTo>
                    <a:pt x="250" y="0"/>
                    <a:pt x="250" y="0"/>
                    <a:pt x="219" y="0"/>
                  </a:cubicBezTo>
                  <a:cubicBezTo>
                    <a:pt x="188" y="0"/>
                    <a:pt x="156" y="0"/>
                    <a:pt x="156" y="0"/>
                  </a:cubicBezTo>
                  <a:cubicBezTo>
                    <a:pt x="125" y="31"/>
                    <a:pt x="94" y="31"/>
                    <a:pt x="63" y="0"/>
                  </a:cubicBezTo>
                  <a:cubicBezTo>
                    <a:pt x="31" y="0"/>
                    <a:pt x="31" y="0"/>
                    <a:pt x="0" y="31"/>
                  </a:cubicBezTo>
                  <a:cubicBezTo>
                    <a:pt x="0" y="31"/>
                    <a:pt x="0" y="63"/>
                    <a:pt x="31" y="63"/>
                  </a:cubicBezTo>
                  <a:cubicBezTo>
                    <a:pt x="31" y="94"/>
                    <a:pt x="125" y="94"/>
                    <a:pt x="156"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9" name="Google Shape;479;p59"/>
            <p:cNvSpPr/>
            <p:nvPr/>
          </p:nvSpPr>
          <p:spPr>
            <a:xfrm>
              <a:off x="5869" y="3024"/>
              <a:ext cx="56" cy="70"/>
            </a:xfrm>
            <a:custGeom>
              <a:avLst/>
              <a:gdLst/>
              <a:ahLst/>
              <a:cxnLst/>
              <a:rect l="l" t="t" r="r" b="b"/>
              <a:pathLst>
                <a:path w="251" h="313" extrusionOk="0">
                  <a:moveTo>
                    <a:pt x="188" y="125"/>
                  </a:moveTo>
                  <a:lnTo>
                    <a:pt x="188" y="125"/>
                  </a:lnTo>
                  <a:cubicBezTo>
                    <a:pt x="157" y="94"/>
                    <a:pt x="157" y="94"/>
                    <a:pt x="157" y="94"/>
                  </a:cubicBezTo>
                  <a:cubicBezTo>
                    <a:pt x="125" y="62"/>
                    <a:pt x="125" y="0"/>
                    <a:pt x="125" y="0"/>
                  </a:cubicBezTo>
                  <a:cubicBezTo>
                    <a:pt x="94" y="0"/>
                    <a:pt x="94" y="0"/>
                    <a:pt x="63" y="0"/>
                  </a:cubicBezTo>
                  <a:cubicBezTo>
                    <a:pt x="32" y="0"/>
                    <a:pt x="0" y="0"/>
                    <a:pt x="0" y="31"/>
                  </a:cubicBezTo>
                  <a:cubicBezTo>
                    <a:pt x="0" y="62"/>
                    <a:pt x="32" y="94"/>
                    <a:pt x="32" y="125"/>
                  </a:cubicBezTo>
                  <a:cubicBezTo>
                    <a:pt x="63" y="125"/>
                    <a:pt x="94" y="156"/>
                    <a:pt x="94" y="156"/>
                  </a:cubicBezTo>
                  <a:cubicBezTo>
                    <a:pt x="125" y="187"/>
                    <a:pt x="125" y="219"/>
                    <a:pt x="125" y="250"/>
                  </a:cubicBezTo>
                  <a:cubicBezTo>
                    <a:pt x="125" y="250"/>
                    <a:pt x="157" y="281"/>
                    <a:pt x="188" y="312"/>
                  </a:cubicBezTo>
                  <a:cubicBezTo>
                    <a:pt x="219" y="312"/>
                    <a:pt x="250" y="281"/>
                    <a:pt x="250" y="250"/>
                  </a:cubicBezTo>
                  <a:cubicBezTo>
                    <a:pt x="250" y="219"/>
                    <a:pt x="219" y="219"/>
                    <a:pt x="188" y="219"/>
                  </a:cubicBezTo>
                  <a:cubicBezTo>
                    <a:pt x="188" y="219"/>
                    <a:pt x="188" y="219"/>
                    <a:pt x="188" y="187"/>
                  </a:cubicBezTo>
                  <a:cubicBezTo>
                    <a:pt x="188" y="156"/>
                    <a:pt x="219" y="156"/>
                    <a:pt x="188" y="125"/>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0" name="Google Shape;480;p59"/>
            <p:cNvSpPr/>
            <p:nvPr/>
          </p:nvSpPr>
          <p:spPr>
            <a:xfrm>
              <a:off x="5799" y="2989"/>
              <a:ext cx="77" cy="127"/>
            </a:xfrm>
            <a:custGeom>
              <a:avLst/>
              <a:gdLst/>
              <a:ahLst/>
              <a:cxnLst/>
              <a:rect l="l" t="t" r="r" b="b"/>
              <a:pathLst>
                <a:path w="345" h="563" extrusionOk="0">
                  <a:moveTo>
                    <a:pt x="219" y="62"/>
                  </a:moveTo>
                  <a:lnTo>
                    <a:pt x="219" y="62"/>
                  </a:lnTo>
                  <a:cubicBezTo>
                    <a:pt x="250" y="62"/>
                    <a:pt x="187" y="31"/>
                    <a:pt x="156" y="31"/>
                  </a:cubicBezTo>
                  <a:cubicBezTo>
                    <a:pt x="125" y="0"/>
                    <a:pt x="62" y="0"/>
                    <a:pt x="62" y="31"/>
                  </a:cubicBezTo>
                  <a:lnTo>
                    <a:pt x="31" y="62"/>
                  </a:lnTo>
                  <a:cubicBezTo>
                    <a:pt x="31" y="93"/>
                    <a:pt x="31" y="93"/>
                    <a:pt x="31" y="125"/>
                  </a:cubicBezTo>
                  <a:cubicBezTo>
                    <a:pt x="31" y="156"/>
                    <a:pt x="0" y="187"/>
                    <a:pt x="0" y="218"/>
                  </a:cubicBezTo>
                  <a:cubicBezTo>
                    <a:pt x="0" y="218"/>
                    <a:pt x="31" y="250"/>
                    <a:pt x="62" y="250"/>
                  </a:cubicBezTo>
                  <a:lnTo>
                    <a:pt x="125" y="281"/>
                  </a:lnTo>
                  <a:cubicBezTo>
                    <a:pt x="156" y="281"/>
                    <a:pt x="187" y="312"/>
                    <a:pt x="219" y="312"/>
                  </a:cubicBezTo>
                  <a:cubicBezTo>
                    <a:pt x="219" y="312"/>
                    <a:pt x="250" y="375"/>
                    <a:pt x="250" y="406"/>
                  </a:cubicBezTo>
                  <a:cubicBezTo>
                    <a:pt x="250" y="437"/>
                    <a:pt x="250" y="468"/>
                    <a:pt x="281" y="468"/>
                  </a:cubicBezTo>
                  <a:cubicBezTo>
                    <a:pt x="281" y="468"/>
                    <a:pt x="281" y="468"/>
                    <a:pt x="281" y="500"/>
                  </a:cubicBezTo>
                  <a:cubicBezTo>
                    <a:pt x="250" y="500"/>
                    <a:pt x="250" y="531"/>
                    <a:pt x="219" y="531"/>
                  </a:cubicBezTo>
                  <a:cubicBezTo>
                    <a:pt x="219" y="531"/>
                    <a:pt x="219" y="562"/>
                    <a:pt x="250" y="562"/>
                  </a:cubicBezTo>
                  <a:cubicBezTo>
                    <a:pt x="281" y="562"/>
                    <a:pt x="312" y="562"/>
                    <a:pt x="312" y="531"/>
                  </a:cubicBezTo>
                  <a:cubicBezTo>
                    <a:pt x="344" y="500"/>
                    <a:pt x="344" y="468"/>
                    <a:pt x="344" y="406"/>
                  </a:cubicBezTo>
                  <a:cubicBezTo>
                    <a:pt x="344" y="375"/>
                    <a:pt x="312" y="343"/>
                    <a:pt x="312" y="343"/>
                  </a:cubicBezTo>
                  <a:cubicBezTo>
                    <a:pt x="312" y="312"/>
                    <a:pt x="281" y="281"/>
                    <a:pt x="281" y="281"/>
                  </a:cubicBezTo>
                  <a:cubicBezTo>
                    <a:pt x="250" y="250"/>
                    <a:pt x="219" y="218"/>
                    <a:pt x="219" y="218"/>
                  </a:cubicBezTo>
                  <a:cubicBezTo>
                    <a:pt x="187" y="187"/>
                    <a:pt x="187" y="156"/>
                    <a:pt x="187" y="125"/>
                  </a:cubicBezTo>
                  <a:cubicBezTo>
                    <a:pt x="219" y="125"/>
                    <a:pt x="219" y="93"/>
                    <a:pt x="219" y="62"/>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1" name="Google Shape;481;p59"/>
            <p:cNvSpPr/>
            <p:nvPr/>
          </p:nvSpPr>
          <p:spPr>
            <a:xfrm>
              <a:off x="6004" y="3286"/>
              <a:ext cx="42" cy="63"/>
            </a:xfrm>
            <a:custGeom>
              <a:avLst/>
              <a:gdLst/>
              <a:ahLst/>
              <a:cxnLst/>
              <a:rect l="l" t="t" r="r" b="b"/>
              <a:pathLst>
                <a:path w="188" h="282" extrusionOk="0">
                  <a:moveTo>
                    <a:pt x="0" y="94"/>
                  </a:moveTo>
                  <a:lnTo>
                    <a:pt x="0" y="94"/>
                  </a:lnTo>
                  <a:cubicBezTo>
                    <a:pt x="0" y="125"/>
                    <a:pt x="0" y="156"/>
                    <a:pt x="31" y="188"/>
                  </a:cubicBezTo>
                  <a:cubicBezTo>
                    <a:pt x="63" y="188"/>
                    <a:pt x="94" y="219"/>
                    <a:pt x="94" y="219"/>
                  </a:cubicBezTo>
                  <a:cubicBezTo>
                    <a:pt x="94" y="250"/>
                    <a:pt x="125" y="250"/>
                    <a:pt x="156" y="281"/>
                  </a:cubicBezTo>
                  <a:cubicBezTo>
                    <a:pt x="187" y="281"/>
                    <a:pt x="187" y="250"/>
                    <a:pt x="187" y="250"/>
                  </a:cubicBezTo>
                  <a:cubicBezTo>
                    <a:pt x="187" y="219"/>
                    <a:pt x="156" y="188"/>
                    <a:pt x="125" y="125"/>
                  </a:cubicBezTo>
                  <a:cubicBezTo>
                    <a:pt x="94" y="94"/>
                    <a:pt x="63" y="31"/>
                    <a:pt x="63" y="31"/>
                  </a:cubicBezTo>
                  <a:cubicBezTo>
                    <a:pt x="31" y="0"/>
                    <a:pt x="31" y="0"/>
                    <a:pt x="31" y="31"/>
                  </a:cubicBezTo>
                  <a:cubicBezTo>
                    <a:pt x="31" y="31"/>
                    <a:pt x="0" y="63"/>
                    <a:pt x="0"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2" name="Google Shape;482;p59"/>
            <p:cNvSpPr/>
            <p:nvPr/>
          </p:nvSpPr>
          <p:spPr>
            <a:xfrm>
              <a:off x="5905" y="3131"/>
              <a:ext cx="105" cy="98"/>
            </a:xfrm>
            <a:custGeom>
              <a:avLst/>
              <a:gdLst/>
              <a:ahLst/>
              <a:cxnLst/>
              <a:rect l="l" t="t" r="r" b="b"/>
              <a:pathLst>
                <a:path w="469" h="438" extrusionOk="0">
                  <a:moveTo>
                    <a:pt x="406" y="343"/>
                  </a:moveTo>
                  <a:lnTo>
                    <a:pt x="406" y="343"/>
                  </a:lnTo>
                  <a:cubicBezTo>
                    <a:pt x="406" y="343"/>
                    <a:pt x="375" y="312"/>
                    <a:pt x="343" y="312"/>
                  </a:cubicBezTo>
                  <a:cubicBezTo>
                    <a:pt x="312" y="312"/>
                    <a:pt x="281" y="312"/>
                    <a:pt x="281" y="312"/>
                  </a:cubicBezTo>
                  <a:cubicBezTo>
                    <a:pt x="281" y="281"/>
                    <a:pt x="249" y="250"/>
                    <a:pt x="249" y="218"/>
                  </a:cubicBezTo>
                  <a:cubicBezTo>
                    <a:pt x="249" y="187"/>
                    <a:pt x="218" y="125"/>
                    <a:pt x="187" y="93"/>
                  </a:cubicBezTo>
                  <a:cubicBezTo>
                    <a:pt x="156" y="31"/>
                    <a:pt x="93" y="0"/>
                    <a:pt x="62" y="0"/>
                  </a:cubicBezTo>
                  <a:cubicBezTo>
                    <a:pt x="31" y="0"/>
                    <a:pt x="0" y="0"/>
                    <a:pt x="0" y="31"/>
                  </a:cubicBezTo>
                  <a:cubicBezTo>
                    <a:pt x="0" y="31"/>
                    <a:pt x="0" y="62"/>
                    <a:pt x="31" y="62"/>
                  </a:cubicBezTo>
                  <a:cubicBezTo>
                    <a:pt x="31" y="62"/>
                    <a:pt x="62" y="93"/>
                    <a:pt x="62" y="125"/>
                  </a:cubicBezTo>
                  <a:cubicBezTo>
                    <a:pt x="93" y="125"/>
                    <a:pt x="93" y="156"/>
                    <a:pt x="93" y="187"/>
                  </a:cubicBezTo>
                  <a:cubicBezTo>
                    <a:pt x="93" y="218"/>
                    <a:pt x="125" y="250"/>
                    <a:pt x="125" y="281"/>
                  </a:cubicBezTo>
                  <a:cubicBezTo>
                    <a:pt x="156" y="281"/>
                    <a:pt x="156" y="312"/>
                    <a:pt x="187" y="343"/>
                  </a:cubicBezTo>
                  <a:cubicBezTo>
                    <a:pt x="187" y="343"/>
                    <a:pt x="218" y="375"/>
                    <a:pt x="218" y="406"/>
                  </a:cubicBezTo>
                  <a:cubicBezTo>
                    <a:pt x="249" y="406"/>
                    <a:pt x="312" y="437"/>
                    <a:pt x="375" y="437"/>
                  </a:cubicBezTo>
                  <a:cubicBezTo>
                    <a:pt x="437" y="437"/>
                    <a:pt x="468" y="437"/>
                    <a:pt x="437" y="406"/>
                  </a:cubicBezTo>
                  <a:cubicBezTo>
                    <a:pt x="437" y="375"/>
                    <a:pt x="406" y="343"/>
                    <a:pt x="406" y="34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3" name="Google Shape;483;p59"/>
            <p:cNvSpPr/>
            <p:nvPr/>
          </p:nvSpPr>
          <p:spPr>
            <a:xfrm>
              <a:off x="5458" y="2875"/>
              <a:ext cx="49" cy="105"/>
            </a:xfrm>
            <a:custGeom>
              <a:avLst/>
              <a:gdLst/>
              <a:ahLst/>
              <a:cxnLst/>
              <a:rect l="l" t="t" r="r" b="b"/>
              <a:pathLst>
                <a:path w="220" h="469" extrusionOk="0">
                  <a:moveTo>
                    <a:pt x="62" y="343"/>
                  </a:moveTo>
                  <a:lnTo>
                    <a:pt x="62" y="343"/>
                  </a:lnTo>
                  <a:cubicBezTo>
                    <a:pt x="31" y="343"/>
                    <a:pt x="0" y="375"/>
                    <a:pt x="0" y="406"/>
                  </a:cubicBezTo>
                  <a:lnTo>
                    <a:pt x="0" y="437"/>
                  </a:lnTo>
                  <a:cubicBezTo>
                    <a:pt x="31" y="468"/>
                    <a:pt x="62" y="468"/>
                    <a:pt x="94" y="468"/>
                  </a:cubicBezTo>
                  <a:cubicBezTo>
                    <a:pt x="125" y="468"/>
                    <a:pt x="156" y="437"/>
                    <a:pt x="156" y="437"/>
                  </a:cubicBezTo>
                  <a:cubicBezTo>
                    <a:pt x="156" y="406"/>
                    <a:pt x="187" y="375"/>
                    <a:pt x="219" y="375"/>
                  </a:cubicBezTo>
                  <a:cubicBezTo>
                    <a:pt x="219" y="375"/>
                    <a:pt x="219" y="375"/>
                    <a:pt x="219" y="343"/>
                  </a:cubicBezTo>
                  <a:cubicBezTo>
                    <a:pt x="219" y="312"/>
                    <a:pt x="219" y="312"/>
                    <a:pt x="219" y="312"/>
                  </a:cubicBezTo>
                  <a:cubicBezTo>
                    <a:pt x="219" y="250"/>
                    <a:pt x="219" y="187"/>
                    <a:pt x="219" y="187"/>
                  </a:cubicBezTo>
                  <a:cubicBezTo>
                    <a:pt x="219" y="187"/>
                    <a:pt x="219" y="187"/>
                    <a:pt x="219" y="156"/>
                  </a:cubicBezTo>
                  <a:cubicBezTo>
                    <a:pt x="219" y="93"/>
                    <a:pt x="219" y="93"/>
                    <a:pt x="219" y="93"/>
                  </a:cubicBezTo>
                  <a:cubicBezTo>
                    <a:pt x="219" y="93"/>
                    <a:pt x="219" y="62"/>
                    <a:pt x="187" y="31"/>
                  </a:cubicBezTo>
                  <a:cubicBezTo>
                    <a:pt x="156" y="0"/>
                    <a:pt x="156" y="0"/>
                    <a:pt x="125" y="31"/>
                  </a:cubicBezTo>
                  <a:cubicBezTo>
                    <a:pt x="125" y="62"/>
                    <a:pt x="125" y="93"/>
                    <a:pt x="125" y="93"/>
                  </a:cubicBezTo>
                  <a:cubicBezTo>
                    <a:pt x="156" y="125"/>
                    <a:pt x="156" y="125"/>
                    <a:pt x="156" y="156"/>
                  </a:cubicBezTo>
                  <a:cubicBezTo>
                    <a:pt x="125" y="156"/>
                    <a:pt x="125" y="187"/>
                    <a:pt x="125" y="218"/>
                  </a:cubicBezTo>
                  <a:cubicBezTo>
                    <a:pt x="94" y="250"/>
                    <a:pt x="94" y="281"/>
                    <a:pt x="94" y="281"/>
                  </a:cubicBezTo>
                  <a:cubicBezTo>
                    <a:pt x="125" y="281"/>
                    <a:pt x="125" y="312"/>
                    <a:pt x="94" y="312"/>
                  </a:cubicBezTo>
                  <a:cubicBezTo>
                    <a:pt x="94" y="343"/>
                    <a:pt x="62" y="343"/>
                    <a:pt x="62" y="34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4" name="Google Shape;484;p59"/>
            <p:cNvSpPr/>
            <p:nvPr/>
          </p:nvSpPr>
          <p:spPr>
            <a:xfrm>
              <a:off x="966" y="3563"/>
              <a:ext cx="28" cy="28"/>
            </a:xfrm>
            <a:custGeom>
              <a:avLst/>
              <a:gdLst/>
              <a:ahLst/>
              <a:cxnLst/>
              <a:rect l="l" t="t" r="r" b="b"/>
              <a:pathLst>
                <a:path w="126" h="126" extrusionOk="0">
                  <a:moveTo>
                    <a:pt x="63" y="0"/>
                  </a:moveTo>
                  <a:lnTo>
                    <a:pt x="63" y="0"/>
                  </a:lnTo>
                  <a:cubicBezTo>
                    <a:pt x="0" y="0"/>
                    <a:pt x="0" y="31"/>
                    <a:pt x="0" y="62"/>
                  </a:cubicBezTo>
                  <a:cubicBezTo>
                    <a:pt x="0" y="94"/>
                    <a:pt x="32" y="125"/>
                    <a:pt x="94" y="125"/>
                  </a:cubicBezTo>
                  <a:cubicBezTo>
                    <a:pt x="125" y="125"/>
                    <a:pt x="125" y="94"/>
                    <a:pt x="125" y="62"/>
                  </a:cubicBezTo>
                  <a:cubicBezTo>
                    <a:pt x="125" y="31"/>
                    <a:pt x="94" y="0"/>
                    <a:pt x="63" y="0"/>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5" name="Google Shape;485;p59"/>
            <p:cNvSpPr/>
            <p:nvPr/>
          </p:nvSpPr>
          <p:spPr>
            <a:xfrm>
              <a:off x="888" y="3527"/>
              <a:ext cx="42" cy="35"/>
            </a:xfrm>
            <a:custGeom>
              <a:avLst/>
              <a:gdLst/>
              <a:ahLst/>
              <a:cxnLst/>
              <a:rect l="l" t="t" r="r" b="b"/>
              <a:pathLst>
                <a:path w="188" h="157" extrusionOk="0">
                  <a:moveTo>
                    <a:pt x="93" y="0"/>
                  </a:moveTo>
                  <a:lnTo>
                    <a:pt x="93" y="0"/>
                  </a:lnTo>
                  <a:cubicBezTo>
                    <a:pt x="31" y="0"/>
                    <a:pt x="0" y="0"/>
                    <a:pt x="0" y="31"/>
                  </a:cubicBezTo>
                  <a:cubicBezTo>
                    <a:pt x="31" y="62"/>
                    <a:pt x="62" y="93"/>
                    <a:pt x="125" y="125"/>
                  </a:cubicBezTo>
                  <a:cubicBezTo>
                    <a:pt x="156" y="156"/>
                    <a:pt x="187" y="156"/>
                    <a:pt x="187" y="93"/>
                  </a:cubicBezTo>
                  <a:cubicBezTo>
                    <a:pt x="187" y="62"/>
                    <a:pt x="125" y="0"/>
                    <a:pt x="93" y="0"/>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6" name="Google Shape;486;p59"/>
            <p:cNvSpPr/>
            <p:nvPr/>
          </p:nvSpPr>
          <p:spPr>
            <a:xfrm>
              <a:off x="824" y="3442"/>
              <a:ext cx="70" cy="63"/>
            </a:xfrm>
            <a:custGeom>
              <a:avLst/>
              <a:gdLst/>
              <a:ahLst/>
              <a:cxnLst/>
              <a:rect l="l" t="t" r="r" b="b"/>
              <a:pathLst>
                <a:path w="314" h="282" extrusionOk="0">
                  <a:moveTo>
                    <a:pt x="282" y="187"/>
                  </a:moveTo>
                  <a:lnTo>
                    <a:pt x="282" y="187"/>
                  </a:lnTo>
                  <a:cubicBezTo>
                    <a:pt x="250" y="156"/>
                    <a:pt x="250" y="125"/>
                    <a:pt x="282" y="93"/>
                  </a:cubicBezTo>
                  <a:cubicBezTo>
                    <a:pt x="282" y="93"/>
                    <a:pt x="282" y="62"/>
                    <a:pt x="219" y="31"/>
                  </a:cubicBezTo>
                  <a:cubicBezTo>
                    <a:pt x="188" y="0"/>
                    <a:pt x="125" y="31"/>
                    <a:pt x="94" y="31"/>
                  </a:cubicBezTo>
                  <a:cubicBezTo>
                    <a:pt x="94" y="62"/>
                    <a:pt x="32" y="93"/>
                    <a:pt x="32" y="125"/>
                  </a:cubicBezTo>
                  <a:cubicBezTo>
                    <a:pt x="0" y="125"/>
                    <a:pt x="0" y="156"/>
                    <a:pt x="32" y="187"/>
                  </a:cubicBezTo>
                  <a:cubicBezTo>
                    <a:pt x="63" y="187"/>
                    <a:pt x="94" y="218"/>
                    <a:pt x="125" y="250"/>
                  </a:cubicBezTo>
                  <a:cubicBezTo>
                    <a:pt x="125" y="250"/>
                    <a:pt x="188" y="281"/>
                    <a:pt x="250" y="250"/>
                  </a:cubicBezTo>
                  <a:cubicBezTo>
                    <a:pt x="282" y="250"/>
                    <a:pt x="313" y="218"/>
                    <a:pt x="282" y="187"/>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7" name="Google Shape;487;p59"/>
            <p:cNvSpPr/>
            <p:nvPr/>
          </p:nvSpPr>
          <p:spPr>
            <a:xfrm>
              <a:off x="739" y="3407"/>
              <a:ext cx="84" cy="49"/>
            </a:xfrm>
            <a:custGeom>
              <a:avLst/>
              <a:gdLst/>
              <a:ahLst/>
              <a:cxnLst/>
              <a:rect l="l" t="t" r="r" b="b"/>
              <a:pathLst>
                <a:path w="376" h="220" extrusionOk="0">
                  <a:moveTo>
                    <a:pt x="375" y="63"/>
                  </a:moveTo>
                  <a:lnTo>
                    <a:pt x="375" y="63"/>
                  </a:lnTo>
                  <a:cubicBezTo>
                    <a:pt x="375" y="32"/>
                    <a:pt x="313" y="0"/>
                    <a:pt x="282" y="32"/>
                  </a:cubicBezTo>
                  <a:cubicBezTo>
                    <a:pt x="250" y="32"/>
                    <a:pt x="188" y="63"/>
                    <a:pt x="157" y="63"/>
                  </a:cubicBezTo>
                  <a:cubicBezTo>
                    <a:pt x="94" y="63"/>
                    <a:pt x="63" y="94"/>
                    <a:pt x="32" y="94"/>
                  </a:cubicBezTo>
                  <a:cubicBezTo>
                    <a:pt x="0" y="94"/>
                    <a:pt x="0" y="125"/>
                    <a:pt x="32" y="157"/>
                  </a:cubicBezTo>
                  <a:cubicBezTo>
                    <a:pt x="63" y="188"/>
                    <a:pt x="125" y="219"/>
                    <a:pt x="125" y="219"/>
                  </a:cubicBezTo>
                  <a:cubicBezTo>
                    <a:pt x="157" y="219"/>
                    <a:pt x="219" y="188"/>
                    <a:pt x="250" y="188"/>
                  </a:cubicBezTo>
                  <a:cubicBezTo>
                    <a:pt x="282" y="188"/>
                    <a:pt x="313" y="188"/>
                    <a:pt x="344" y="157"/>
                  </a:cubicBezTo>
                  <a:cubicBezTo>
                    <a:pt x="375" y="157"/>
                    <a:pt x="375" y="94"/>
                    <a:pt x="375" y="6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8" name="Google Shape;488;p59"/>
            <p:cNvSpPr/>
            <p:nvPr/>
          </p:nvSpPr>
          <p:spPr>
            <a:xfrm>
              <a:off x="696" y="3456"/>
              <a:ext cx="56" cy="35"/>
            </a:xfrm>
            <a:custGeom>
              <a:avLst/>
              <a:gdLst/>
              <a:ahLst/>
              <a:cxnLst/>
              <a:rect l="l" t="t" r="r" b="b"/>
              <a:pathLst>
                <a:path w="251" h="157" extrusionOk="0">
                  <a:moveTo>
                    <a:pt x="219" y="63"/>
                  </a:moveTo>
                  <a:lnTo>
                    <a:pt x="219" y="63"/>
                  </a:lnTo>
                  <a:cubicBezTo>
                    <a:pt x="187" y="63"/>
                    <a:pt x="156" y="31"/>
                    <a:pt x="125" y="31"/>
                  </a:cubicBezTo>
                  <a:cubicBezTo>
                    <a:pt x="94" y="0"/>
                    <a:pt x="62" y="0"/>
                    <a:pt x="31" y="0"/>
                  </a:cubicBezTo>
                  <a:cubicBezTo>
                    <a:pt x="0" y="0"/>
                    <a:pt x="0" y="0"/>
                    <a:pt x="0" y="31"/>
                  </a:cubicBezTo>
                  <a:cubicBezTo>
                    <a:pt x="31" y="63"/>
                    <a:pt x="31" y="94"/>
                    <a:pt x="62" y="125"/>
                  </a:cubicBezTo>
                  <a:cubicBezTo>
                    <a:pt x="62" y="125"/>
                    <a:pt x="94" y="156"/>
                    <a:pt x="156" y="156"/>
                  </a:cubicBezTo>
                  <a:cubicBezTo>
                    <a:pt x="219" y="156"/>
                    <a:pt x="250" y="156"/>
                    <a:pt x="250" y="94"/>
                  </a:cubicBezTo>
                  <a:cubicBezTo>
                    <a:pt x="250" y="63"/>
                    <a:pt x="219" y="63"/>
                    <a:pt x="219" y="6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9" name="Google Shape;489;p59"/>
            <p:cNvSpPr/>
            <p:nvPr/>
          </p:nvSpPr>
          <p:spPr>
            <a:xfrm>
              <a:off x="881" y="3315"/>
              <a:ext cx="49" cy="56"/>
            </a:xfrm>
            <a:custGeom>
              <a:avLst/>
              <a:gdLst/>
              <a:ahLst/>
              <a:cxnLst/>
              <a:rect l="l" t="t" r="r" b="b"/>
              <a:pathLst>
                <a:path w="220" h="251" extrusionOk="0">
                  <a:moveTo>
                    <a:pt x="157" y="219"/>
                  </a:moveTo>
                  <a:lnTo>
                    <a:pt x="157" y="219"/>
                  </a:lnTo>
                  <a:cubicBezTo>
                    <a:pt x="188" y="250"/>
                    <a:pt x="219" y="250"/>
                    <a:pt x="188" y="219"/>
                  </a:cubicBezTo>
                  <a:cubicBezTo>
                    <a:pt x="188" y="188"/>
                    <a:pt x="188" y="156"/>
                    <a:pt x="188" y="156"/>
                  </a:cubicBezTo>
                  <a:cubicBezTo>
                    <a:pt x="188" y="156"/>
                    <a:pt x="188" y="156"/>
                    <a:pt x="157" y="94"/>
                  </a:cubicBezTo>
                  <a:cubicBezTo>
                    <a:pt x="157" y="63"/>
                    <a:pt x="94" y="31"/>
                    <a:pt x="63" y="31"/>
                  </a:cubicBezTo>
                  <a:cubicBezTo>
                    <a:pt x="32" y="0"/>
                    <a:pt x="0" y="31"/>
                    <a:pt x="0" y="63"/>
                  </a:cubicBezTo>
                  <a:cubicBezTo>
                    <a:pt x="0" y="94"/>
                    <a:pt x="32" y="156"/>
                    <a:pt x="32" y="156"/>
                  </a:cubicBezTo>
                  <a:cubicBezTo>
                    <a:pt x="63" y="188"/>
                    <a:pt x="125" y="219"/>
                    <a:pt x="157" y="219"/>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0" name="Google Shape;490;p59"/>
            <p:cNvSpPr/>
            <p:nvPr/>
          </p:nvSpPr>
          <p:spPr>
            <a:xfrm>
              <a:off x="562" y="2819"/>
              <a:ext cx="106" cy="91"/>
            </a:xfrm>
            <a:custGeom>
              <a:avLst/>
              <a:gdLst/>
              <a:ahLst/>
              <a:cxnLst/>
              <a:rect l="l" t="t" r="r" b="b"/>
              <a:pathLst>
                <a:path w="470" h="407" extrusionOk="0">
                  <a:moveTo>
                    <a:pt x="438" y="187"/>
                  </a:moveTo>
                  <a:lnTo>
                    <a:pt x="438" y="187"/>
                  </a:lnTo>
                  <a:cubicBezTo>
                    <a:pt x="406" y="156"/>
                    <a:pt x="375" y="125"/>
                    <a:pt x="313" y="93"/>
                  </a:cubicBezTo>
                  <a:cubicBezTo>
                    <a:pt x="281" y="93"/>
                    <a:pt x="219" y="31"/>
                    <a:pt x="156" y="31"/>
                  </a:cubicBezTo>
                  <a:cubicBezTo>
                    <a:pt x="125" y="0"/>
                    <a:pt x="63" y="0"/>
                    <a:pt x="31" y="0"/>
                  </a:cubicBezTo>
                  <a:cubicBezTo>
                    <a:pt x="0" y="0"/>
                    <a:pt x="0" y="31"/>
                    <a:pt x="31" y="62"/>
                  </a:cubicBezTo>
                  <a:cubicBezTo>
                    <a:pt x="63" y="93"/>
                    <a:pt x="125" y="125"/>
                    <a:pt x="156" y="125"/>
                  </a:cubicBezTo>
                  <a:cubicBezTo>
                    <a:pt x="188" y="125"/>
                    <a:pt x="250" y="156"/>
                    <a:pt x="250" y="187"/>
                  </a:cubicBezTo>
                  <a:cubicBezTo>
                    <a:pt x="281" y="187"/>
                    <a:pt x="281" y="218"/>
                    <a:pt x="313" y="250"/>
                  </a:cubicBezTo>
                  <a:cubicBezTo>
                    <a:pt x="344" y="250"/>
                    <a:pt x="344" y="281"/>
                    <a:pt x="375" y="343"/>
                  </a:cubicBezTo>
                  <a:cubicBezTo>
                    <a:pt x="375" y="375"/>
                    <a:pt x="406" y="406"/>
                    <a:pt x="438" y="375"/>
                  </a:cubicBezTo>
                  <a:cubicBezTo>
                    <a:pt x="469" y="375"/>
                    <a:pt x="469" y="343"/>
                    <a:pt x="469" y="312"/>
                  </a:cubicBezTo>
                  <a:cubicBezTo>
                    <a:pt x="469" y="281"/>
                    <a:pt x="438" y="218"/>
                    <a:pt x="438" y="187"/>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1" name="Google Shape;491;p59"/>
            <p:cNvSpPr/>
            <p:nvPr/>
          </p:nvSpPr>
          <p:spPr>
            <a:xfrm>
              <a:off x="1660" y="3159"/>
              <a:ext cx="56" cy="56"/>
            </a:xfrm>
            <a:custGeom>
              <a:avLst/>
              <a:gdLst/>
              <a:ahLst/>
              <a:cxnLst/>
              <a:rect l="l" t="t" r="r" b="b"/>
              <a:pathLst>
                <a:path w="251" h="251" extrusionOk="0">
                  <a:moveTo>
                    <a:pt x="187" y="62"/>
                  </a:moveTo>
                  <a:lnTo>
                    <a:pt x="187" y="62"/>
                  </a:lnTo>
                  <a:cubicBezTo>
                    <a:pt x="125" y="31"/>
                    <a:pt x="94" y="31"/>
                    <a:pt x="62" y="0"/>
                  </a:cubicBezTo>
                  <a:cubicBezTo>
                    <a:pt x="31" y="0"/>
                    <a:pt x="0" y="0"/>
                    <a:pt x="31" y="31"/>
                  </a:cubicBezTo>
                  <a:cubicBezTo>
                    <a:pt x="31" y="62"/>
                    <a:pt x="62" y="93"/>
                    <a:pt x="62" y="93"/>
                  </a:cubicBezTo>
                  <a:cubicBezTo>
                    <a:pt x="62" y="93"/>
                    <a:pt x="94" y="125"/>
                    <a:pt x="62" y="156"/>
                  </a:cubicBezTo>
                  <a:cubicBezTo>
                    <a:pt x="62" y="218"/>
                    <a:pt x="94" y="250"/>
                    <a:pt x="156" y="250"/>
                  </a:cubicBezTo>
                  <a:cubicBezTo>
                    <a:pt x="219" y="250"/>
                    <a:pt x="250" y="218"/>
                    <a:pt x="250" y="156"/>
                  </a:cubicBezTo>
                  <a:cubicBezTo>
                    <a:pt x="250" y="125"/>
                    <a:pt x="219" y="62"/>
                    <a:pt x="187" y="62"/>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2" name="Google Shape;492;p59"/>
            <p:cNvSpPr/>
            <p:nvPr/>
          </p:nvSpPr>
          <p:spPr>
            <a:xfrm>
              <a:off x="314" y="3492"/>
              <a:ext cx="35" cy="77"/>
            </a:xfrm>
            <a:custGeom>
              <a:avLst/>
              <a:gdLst/>
              <a:ahLst/>
              <a:cxnLst/>
              <a:rect l="l" t="t" r="r" b="b"/>
              <a:pathLst>
                <a:path w="158" h="345" extrusionOk="0">
                  <a:moveTo>
                    <a:pt x="125" y="0"/>
                  </a:moveTo>
                  <a:lnTo>
                    <a:pt x="125" y="0"/>
                  </a:lnTo>
                  <a:cubicBezTo>
                    <a:pt x="94" y="32"/>
                    <a:pt x="94" y="63"/>
                    <a:pt x="63" y="94"/>
                  </a:cubicBezTo>
                  <a:cubicBezTo>
                    <a:pt x="32" y="94"/>
                    <a:pt x="0" y="157"/>
                    <a:pt x="0" y="157"/>
                  </a:cubicBezTo>
                  <a:cubicBezTo>
                    <a:pt x="0" y="188"/>
                    <a:pt x="0" y="219"/>
                    <a:pt x="0" y="219"/>
                  </a:cubicBezTo>
                  <a:cubicBezTo>
                    <a:pt x="32" y="219"/>
                    <a:pt x="32" y="282"/>
                    <a:pt x="32" y="313"/>
                  </a:cubicBezTo>
                  <a:cubicBezTo>
                    <a:pt x="32" y="344"/>
                    <a:pt x="32" y="344"/>
                    <a:pt x="63" y="313"/>
                  </a:cubicBezTo>
                  <a:cubicBezTo>
                    <a:pt x="94" y="282"/>
                    <a:pt x="125" y="250"/>
                    <a:pt x="125" y="219"/>
                  </a:cubicBezTo>
                  <a:cubicBezTo>
                    <a:pt x="157" y="188"/>
                    <a:pt x="157" y="125"/>
                    <a:pt x="157" y="94"/>
                  </a:cubicBezTo>
                  <a:cubicBezTo>
                    <a:pt x="157" y="63"/>
                    <a:pt x="157" y="0"/>
                    <a:pt x="157" y="0"/>
                  </a:cubicBezTo>
                  <a:cubicBezTo>
                    <a:pt x="125" y="0"/>
                    <a:pt x="125" y="0"/>
                    <a:pt x="125" y="0"/>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3" name="Google Shape;493;p59"/>
            <p:cNvSpPr/>
            <p:nvPr/>
          </p:nvSpPr>
          <p:spPr>
            <a:xfrm>
              <a:off x="257" y="3669"/>
              <a:ext cx="28" cy="70"/>
            </a:xfrm>
            <a:custGeom>
              <a:avLst/>
              <a:gdLst/>
              <a:ahLst/>
              <a:cxnLst/>
              <a:rect l="l" t="t" r="r" b="b"/>
              <a:pathLst>
                <a:path w="126" h="313" extrusionOk="0">
                  <a:moveTo>
                    <a:pt x="94" y="93"/>
                  </a:moveTo>
                  <a:lnTo>
                    <a:pt x="94" y="93"/>
                  </a:lnTo>
                  <a:cubicBezTo>
                    <a:pt x="94" y="125"/>
                    <a:pt x="63" y="187"/>
                    <a:pt x="32" y="218"/>
                  </a:cubicBezTo>
                  <a:cubicBezTo>
                    <a:pt x="0" y="281"/>
                    <a:pt x="32" y="312"/>
                    <a:pt x="63" y="281"/>
                  </a:cubicBezTo>
                  <a:cubicBezTo>
                    <a:pt x="94" y="281"/>
                    <a:pt x="125" y="218"/>
                    <a:pt x="125" y="187"/>
                  </a:cubicBezTo>
                  <a:cubicBezTo>
                    <a:pt x="125" y="156"/>
                    <a:pt x="125" y="93"/>
                    <a:pt x="125" y="62"/>
                  </a:cubicBezTo>
                  <a:cubicBezTo>
                    <a:pt x="125" y="31"/>
                    <a:pt x="125" y="0"/>
                    <a:pt x="125" y="0"/>
                  </a:cubicBezTo>
                  <a:cubicBezTo>
                    <a:pt x="94" y="31"/>
                    <a:pt x="94" y="62"/>
                    <a:pt x="94" y="9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4" name="Google Shape;494;p59"/>
            <p:cNvSpPr/>
            <p:nvPr/>
          </p:nvSpPr>
          <p:spPr>
            <a:xfrm>
              <a:off x="300" y="3974"/>
              <a:ext cx="28" cy="28"/>
            </a:xfrm>
            <a:custGeom>
              <a:avLst/>
              <a:gdLst/>
              <a:ahLst/>
              <a:cxnLst/>
              <a:rect l="l" t="t" r="r" b="b"/>
              <a:pathLst>
                <a:path w="126" h="126" extrusionOk="0">
                  <a:moveTo>
                    <a:pt x="0" y="32"/>
                  </a:moveTo>
                  <a:lnTo>
                    <a:pt x="0" y="32"/>
                  </a:lnTo>
                  <a:cubicBezTo>
                    <a:pt x="0" y="32"/>
                    <a:pt x="0" y="63"/>
                    <a:pt x="0" y="94"/>
                  </a:cubicBezTo>
                  <a:cubicBezTo>
                    <a:pt x="31" y="94"/>
                    <a:pt x="62" y="125"/>
                    <a:pt x="62" y="125"/>
                  </a:cubicBezTo>
                  <a:cubicBezTo>
                    <a:pt x="94" y="125"/>
                    <a:pt x="125" y="125"/>
                    <a:pt x="125" y="94"/>
                  </a:cubicBezTo>
                  <a:cubicBezTo>
                    <a:pt x="125" y="63"/>
                    <a:pt x="94" y="32"/>
                    <a:pt x="62" y="0"/>
                  </a:cubicBezTo>
                  <a:cubicBezTo>
                    <a:pt x="62" y="0"/>
                    <a:pt x="31" y="0"/>
                    <a:pt x="0" y="32"/>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5" name="Google Shape;495;p59"/>
            <p:cNvSpPr/>
            <p:nvPr/>
          </p:nvSpPr>
          <p:spPr>
            <a:xfrm>
              <a:off x="817" y="3641"/>
              <a:ext cx="35" cy="35"/>
            </a:xfrm>
            <a:custGeom>
              <a:avLst/>
              <a:gdLst/>
              <a:ahLst/>
              <a:cxnLst/>
              <a:rect l="l" t="t" r="r" b="b"/>
              <a:pathLst>
                <a:path w="157" h="157" extrusionOk="0">
                  <a:moveTo>
                    <a:pt x="0" y="31"/>
                  </a:moveTo>
                  <a:lnTo>
                    <a:pt x="0" y="31"/>
                  </a:lnTo>
                  <a:cubicBezTo>
                    <a:pt x="0" y="62"/>
                    <a:pt x="0" y="93"/>
                    <a:pt x="0" y="93"/>
                  </a:cubicBezTo>
                  <a:cubicBezTo>
                    <a:pt x="31" y="125"/>
                    <a:pt x="63" y="156"/>
                    <a:pt x="94" y="125"/>
                  </a:cubicBezTo>
                  <a:cubicBezTo>
                    <a:pt x="125" y="125"/>
                    <a:pt x="156" y="93"/>
                    <a:pt x="156" y="62"/>
                  </a:cubicBezTo>
                  <a:cubicBezTo>
                    <a:pt x="156" y="31"/>
                    <a:pt x="125" y="0"/>
                    <a:pt x="63" y="0"/>
                  </a:cubicBezTo>
                  <a:cubicBezTo>
                    <a:pt x="31" y="0"/>
                    <a:pt x="0" y="31"/>
                    <a:pt x="0" y="3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6" name="Google Shape;496;p59"/>
            <p:cNvSpPr/>
            <p:nvPr/>
          </p:nvSpPr>
          <p:spPr>
            <a:xfrm>
              <a:off x="576" y="3492"/>
              <a:ext cx="56" cy="35"/>
            </a:xfrm>
            <a:custGeom>
              <a:avLst/>
              <a:gdLst/>
              <a:ahLst/>
              <a:cxnLst/>
              <a:rect l="l" t="t" r="r" b="b"/>
              <a:pathLst>
                <a:path w="251" h="158" extrusionOk="0">
                  <a:moveTo>
                    <a:pt x="93" y="32"/>
                  </a:moveTo>
                  <a:lnTo>
                    <a:pt x="93" y="32"/>
                  </a:lnTo>
                  <a:cubicBezTo>
                    <a:pt x="62" y="32"/>
                    <a:pt x="31" y="32"/>
                    <a:pt x="31" y="0"/>
                  </a:cubicBezTo>
                  <a:cubicBezTo>
                    <a:pt x="0" y="0"/>
                    <a:pt x="0" y="32"/>
                    <a:pt x="0" y="32"/>
                  </a:cubicBezTo>
                  <a:cubicBezTo>
                    <a:pt x="0" y="63"/>
                    <a:pt x="31" y="94"/>
                    <a:pt x="62" y="94"/>
                  </a:cubicBezTo>
                  <a:cubicBezTo>
                    <a:pt x="93" y="94"/>
                    <a:pt x="125" y="125"/>
                    <a:pt x="156" y="157"/>
                  </a:cubicBezTo>
                  <a:cubicBezTo>
                    <a:pt x="156" y="157"/>
                    <a:pt x="187" y="157"/>
                    <a:pt x="218" y="157"/>
                  </a:cubicBezTo>
                  <a:cubicBezTo>
                    <a:pt x="250" y="125"/>
                    <a:pt x="250" y="94"/>
                    <a:pt x="218" y="63"/>
                  </a:cubicBezTo>
                  <a:cubicBezTo>
                    <a:pt x="187" y="63"/>
                    <a:pt x="125" y="32"/>
                    <a:pt x="93" y="32"/>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7" name="Google Shape;497;p59"/>
            <p:cNvSpPr/>
            <p:nvPr/>
          </p:nvSpPr>
          <p:spPr>
            <a:xfrm>
              <a:off x="363" y="3400"/>
              <a:ext cx="99" cy="42"/>
            </a:xfrm>
            <a:custGeom>
              <a:avLst/>
              <a:gdLst/>
              <a:ahLst/>
              <a:cxnLst/>
              <a:rect l="l" t="t" r="r" b="b"/>
              <a:pathLst>
                <a:path w="439" h="189" extrusionOk="0">
                  <a:moveTo>
                    <a:pt x="313" y="125"/>
                  </a:moveTo>
                  <a:lnTo>
                    <a:pt x="313" y="125"/>
                  </a:lnTo>
                  <a:cubicBezTo>
                    <a:pt x="281" y="94"/>
                    <a:pt x="250" y="63"/>
                    <a:pt x="219" y="31"/>
                  </a:cubicBezTo>
                  <a:cubicBezTo>
                    <a:pt x="219" y="31"/>
                    <a:pt x="156" y="0"/>
                    <a:pt x="94" y="0"/>
                  </a:cubicBezTo>
                  <a:cubicBezTo>
                    <a:pt x="31" y="0"/>
                    <a:pt x="0" y="31"/>
                    <a:pt x="0" y="63"/>
                  </a:cubicBezTo>
                  <a:cubicBezTo>
                    <a:pt x="31" y="94"/>
                    <a:pt x="63" y="125"/>
                    <a:pt x="94" y="125"/>
                  </a:cubicBezTo>
                  <a:cubicBezTo>
                    <a:pt x="94" y="125"/>
                    <a:pt x="125" y="125"/>
                    <a:pt x="188" y="156"/>
                  </a:cubicBezTo>
                  <a:cubicBezTo>
                    <a:pt x="219" y="156"/>
                    <a:pt x="250" y="156"/>
                    <a:pt x="250" y="188"/>
                  </a:cubicBezTo>
                  <a:cubicBezTo>
                    <a:pt x="281" y="188"/>
                    <a:pt x="313" y="188"/>
                    <a:pt x="375" y="188"/>
                  </a:cubicBezTo>
                  <a:cubicBezTo>
                    <a:pt x="406" y="188"/>
                    <a:pt x="438" y="156"/>
                    <a:pt x="406" y="156"/>
                  </a:cubicBezTo>
                  <a:cubicBezTo>
                    <a:pt x="375" y="156"/>
                    <a:pt x="344" y="125"/>
                    <a:pt x="313" y="125"/>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grpSp>
      <p:sp>
        <p:nvSpPr>
          <p:cNvPr id="498" name="Google Shape;498;p59"/>
          <p:cNvSpPr txBox="1">
            <a:spLocks noGrp="1"/>
          </p:cNvSpPr>
          <p:nvPr>
            <p:ph type="body" idx="1"/>
          </p:nvPr>
        </p:nvSpPr>
        <p:spPr>
          <a:xfrm>
            <a:off x="7020272" y="1563638"/>
            <a:ext cx="1728192" cy="57606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0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99" name="Google Shape;499;p59"/>
          <p:cNvSpPr txBox="1">
            <a:spLocks noGrp="1"/>
          </p:cNvSpPr>
          <p:nvPr>
            <p:ph type="body" idx="2"/>
          </p:nvPr>
        </p:nvSpPr>
        <p:spPr>
          <a:xfrm>
            <a:off x="7020272" y="2571750"/>
            <a:ext cx="1728192" cy="57606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0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500" name="Google Shape;500;p59"/>
          <p:cNvSpPr txBox="1">
            <a:spLocks noGrp="1"/>
          </p:cNvSpPr>
          <p:nvPr>
            <p:ph type="body" idx="3"/>
          </p:nvPr>
        </p:nvSpPr>
        <p:spPr>
          <a:xfrm>
            <a:off x="7020272" y="3579862"/>
            <a:ext cx="1728192" cy="57606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0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501" name="Google Shape;501;p59"/>
          <p:cNvSpPr/>
          <p:nvPr/>
        </p:nvSpPr>
        <p:spPr>
          <a:xfrm>
            <a:off x="6372200" y="1563638"/>
            <a:ext cx="601152" cy="601074"/>
          </a:xfrm>
          <a:prstGeom prst="ellipse">
            <a:avLst/>
          </a:prstGeom>
          <a:blipFill rotWithShape="1">
            <a:blip r:embed="rId2"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502" name="Google Shape;502;p59"/>
          <p:cNvSpPr/>
          <p:nvPr/>
        </p:nvSpPr>
        <p:spPr>
          <a:xfrm>
            <a:off x="6372200" y="2571750"/>
            <a:ext cx="601152" cy="601074"/>
          </a:xfrm>
          <a:prstGeom prst="ellipse">
            <a:avLst/>
          </a:prstGeom>
          <a:blipFill rotWithShape="1">
            <a:blip r:embed="rId2"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503" name="Google Shape;503;p59"/>
          <p:cNvSpPr/>
          <p:nvPr/>
        </p:nvSpPr>
        <p:spPr>
          <a:xfrm>
            <a:off x="6372200" y="3579862"/>
            <a:ext cx="601152" cy="601074"/>
          </a:xfrm>
          <a:prstGeom prst="ellipse">
            <a:avLst/>
          </a:prstGeom>
          <a:blipFill rotWithShape="1">
            <a:blip r:embed="rId2"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504" name="Google Shape;504;p59"/>
          <p:cNvSpPr/>
          <p:nvPr/>
        </p:nvSpPr>
        <p:spPr>
          <a:xfrm>
            <a:off x="994132" y="2724554"/>
            <a:ext cx="265500" cy="423260"/>
          </a:xfrm>
          <a:custGeom>
            <a:avLst/>
            <a:gdLst/>
            <a:ahLst/>
            <a:cxnLst/>
            <a:rect l="l" t="t" r="r" b="b"/>
            <a:pathLst>
              <a:path w="608" h="969" extrusionOk="0">
                <a:moveTo>
                  <a:pt x="455" y="608"/>
                </a:moveTo>
                <a:lnTo>
                  <a:pt x="455" y="608"/>
                </a:lnTo>
                <a:cubicBezTo>
                  <a:pt x="322" y="797"/>
                  <a:pt x="303" y="949"/>
                  <a:pt x="303" y="949"/>
                </a:cubicBezTo>
                <a:cubicBezTo>
                  <a:pt x="303" y="968"/>
                  <a:pt x="303" y="968"/>
                  <a:pt x="285" y="949"/>
                </a:cubicBezTo>
                <a:cubicBezTo>
                  <a:pt x="285" y="949"/>
                  <a:pt x="265" y="797"/>
                  <a:pt x="152" y="608"/>
                </a:cubicBezTo>
                <a:cubicBezTo>
                  <a:pt x="37" y="474"/>
                  <a:pt x="0" y="417"/>
                  <a:pt x="0" y="304"/>
                </a:cubicBezTo>
                <a:cubicBezTo>
                  <a:pt x="0" y="132"/>
                  <a:pt x="133" y="0"/>
                  <a:pt x="303" y="0"/>
                </a:cubicBezTo>
                <a:cubicBezTo>
                  <a:pt x="455" y="0"/>
                  <a:pt x="607" y="132"/>
                  <a:pt x="607" y="304"/>
                </a:cubicBezTo>
                <a:cubicBezTo>
                  <a:pt x="607" y="417"/>
                  <a:pt x="512" y="532"/>
                  <a:pt x="455" y="608"/>
                </a:cubicBezTo>
                <a:close/>
                <a:moveTo>
                  <a:pt x="417" y="304"/>
                </a:moveTo>
                <a:lnTo>
                  <a:pt x="417" y="304"/>
                </a:lnTo>
                <a:cubicBezTo>
                  <a:pt x="417" y="247"/>
                  <a:pt x="361" y="189"/>
                  <a:pt x="303" y="189"/>
                </a:cubicBezTo>
                <a:cubicBezTo>
                  <a:pt x="246" y="189"/>
                  <a:pt x="189" y="247"/>
                  <a:pt x="189" y="304"/>
                </a:cubicBezTo>
                <a:cubicBezTo>
                  <a:pt x="189" y="380"/>
                  <a:pt x="246" y="417"/>
                  <a:pt x="303" y="417"/>
                </a:cubicBezTo>
                <a:cubicBezTo>
                  <a:pt x="361" y="417"/>
                  <a:pt x="417" y="380"/>
                  <a:pt x="417" y="304"/>
                </a:cubicBezTo>
                <a:close/>
              </a:path>
            </a:pathLst>
          </a:custGeom>
          <a:blipFill rotWithShape="1">
            <a:blip r:embed="rId3"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505" name="Google Shape;505;p59"/>
          <p:cNvSpPr/>
          <p:nvPr/>
        </p:nvSpPr>
        <p:spPr>
          <a:xfrm>
            <a:off x="6516216" y="2715766"/>
            <a:ext cx="309236" cy="265978"/>
          </a:xfrm>
          <a:custGeom>
            <a:avLst/>
            <a:gdLst/>
            <a:ahLst/>
            <a:cxnLst/>
            <a:rect l="l" t="t" r="r" b="b"/>
            <a:pathLst>
              <a:path w="1103" h="950" extrusionOk="0">
                <a:moveTo>
                  <a:pt x="1026" y="57"/>
                </a:moveTo>
                <a:lnTo>
                  <a:pt x="1026" y="57"/>
                </a:lnTo>
                <a:cubicBezTo>
                  <a:pt x="1064" y="57"/>
                  <a:pt x="1102" y="95"/>
                  <a:pt x="1102" y="133"/>
                </a:cubicBezTo>
                <a:cubicBezTo>
                  <a:pt x="1102" y="247"/>
                  <a:pt x="1102" y="247"/>
                  <a:pt x="1102" y="247"/>
                </a:cubicBezTo>
                <a:cubicBezTo>
                  <a:pt x="1102" y="304"/>
                  <a:pt x="1064" y="323"/>
                  <a:pt x="1026" y="323"/>
                </a:cubicBezTo>
                <a:cubicBezTo>
                  <a:pt x="912" y="323"/>
                  <a:pt x="912" y="323"/>
                  <a:pt x="912" y="323"/>
                </a:cubicBezTo>
                <a:cubicBezTo>
                  <a:pt x="912" y="323"/>
                  <a:pt x="912" y="323"/>
                  <a:pt x="912" y="873"/>
                </a:cubicBezTo>
                <a:cubicBezTo>
                  <a:pt x="912" y="930"/>
                  <a:pt x="893" y="949"/>
                  <a:pt x="836" y="949"/>
                </a:cubicBezTo>
                <a:cubicBezTo>
                  <a:pt x="266" y="949"/>
                  <a:pt x="266" y="949"/>
                  <a:pt x="266" y="949"/>
                </a:cubicBezTo>
                <a:cubicBezTo>
                  <a:pt x="228" y="949"/>
                  <a:pt x="190" y="930"/>
                  <a:pt x="190" y="873"/>
                </a:cubicBezTo>
                <a:cubicBezTo>
                  <a:pt x="190" y="323"/>
                  <a:pt x="190" y="323"/>
                  <a:pt x="190" y="323"/>
                </a:cubicBezTo>
                <a:cubicBezTo>
                  <a:pt x="76" y="323"/>
                  <a:pt x="76" y="323"/>
                  <a:pt x="76" y="323"/>
                </a:cubicBezTo>
                <a:cubicBezTo>
                  <a:pt x="39" y="323"/>
                  <a:pt x="0" y="304"/>
                  <a:pt x="0" y="247"/>
                </a:cubicBezTo>
                <a:cubicBezTo>
                  <a:pt x="0" y="133"/>
                  <a:pt x="0" y="133"/>
                  <a:pt x="0" y="133"/>
                </a:cubicBezTo>
                <a:cubicBezTo>
                  <a:pt x="0" y="95"/>
                  <a:pt x="39" y="57"/>
                  <a:pt x="76" y="57"/>
                </a:cubicBezTo>
                <a:cubicBezTo>
                  <a:pt x="323" y="57"/>
                  <a:pt x="323" y="57"/>
                  <a:pt x="323" y="57"/>
                </a:cubicBezTo>
                <a:lnTo>
                  <a:pt x="323" y="57"/>
                </a:lnTo>
                <a:cubicBezTo>
                  <a:pt x="323" y="19"/>
                  <a:pt x="361" y="0"/>
                  <a:pt x="380" y="0"/>
                </a:cubicBezTo>
                <a:cubicBezTo>
                  <a:pt x="399" y="0"/>
                  <a:pt x="399" y="0"/>
                  <a:pt x="399" y="0"/>
                </a:cubicBezTo>
                <a:cubicBezTo>
                  <a:pt x="418" y="0"/>
                  <a:pt x="456" y="19"/>
                  <a:pt x="456" y="57"/>
                </a:cubicBezTo>
                <a:lnTo>
                  <a:pt x="456" y="57"/>
                </a:lnTo>
                <a:cubicBezTo>
                  <a:pt x="665" y="57"/>
                  <a:pt x="665" y="57"/>
                  <a:pt x="665" y="57"/>
                </a:cubicBezTo>
                <a:lnTo>
                  <a:pt x="665" y="57"/>
                </a:lnTo>
                <a:cubicBezTo>
                  <a:pt x="665" y="19"/>
                  <a:pt x="684" y="0"/>
                  <a:pt x="703" y="0"/>
                </a:cubicBezTo>
                <a:cubicBezTo>
                  <a:pt x="722" y="0"/>
                  <a:pt x="722" y="0"/>
                  <a:pt x="722" y="0"/>
                </a:cubicBezTo>
                <a:cubicBezTo>
                  <a:pt x="760" y="0"/>
                  <a:pt x="779" y="19"/>
                  <a:pt x="779" y="57"/>
                </a:cubicBezTo>
                <a:lnTo>
                  <a:pt x="779" y="57"/>
                </a:lnTo>
                <a:lnTo>
                  <a:pt x="1026" y="57"/>
                </a:lnTo>
                <a:close/>
                <a:moveTo>
                  <a:pt x="475" y="436"/>
                </a:moveTo>
                <a:lnTo>
                  <a:pt x="475" y="436"/>
                </a:lnTo>
                <a:cubicBezTo>
                  <a:pt x="475" y="399"/>
                  <a:pt x="437" y="380"/>
                  <a:pt x="418" y="380"/>
                </a:cubicBezTo>
                <a:cubicBezTo>
                  <a:pt x="399" y="380"/>
                  <a:pt x="361" y="399"/>
                  <a:pt x="361" y="436"/>
                </a:cubicBezTo>
                <a:cubicBezTo>
                  <a:pt x="361" y="456"/>
                  <a:pt x="399" y="475"/>
                  <a:pt x="418" y="475"/>
                </a:cubicBezTo>
                <a:cubicBezTo>
                  <a:pt x="437" y="475"/>
                  <a:pt x="475" y="456"/>
                  <a:pt x="475" y="436"/>
                </a:cubicBezTo>
                <a:close/>
                <a:moveTo>
                  <a:pt x="475" y="551"/>
                </a:moveTo>
                <a:lnTo>
                  <a:pt x="475" y="551"/>
                </a:lnTo>
                <a:cubicBezTo>
                  <a:pt x="475" y="532"/>
                  <a:pt x="437" y="512"/>
                  <a:pt x="418" y="512"/>
                </a:cubicBezTo>
                <a:cubicBezTo>
                  <a:pt x="399" y="512"/>
                  <a:pt x="361" y="532"/>
                  <a:pt x="361" y="551"/>
                </a:cubicBezTo>
                <a:cubicBezTo>
                  <a:pt x="361" y="588"/>
                  <a:pt x="399" y="608"/>
                  <a:pt x="418" y="608"/>
                </a:cubicBezTo>
                <a:cubicBezTo>
                  <a:pt x="437" y="608"/>
                  <a:pt x="475" y="588"/>
                  <a:pt x="475" y="551"/>
                </a:cubicBezTo>
                <a:close/>
                <a:moveTo>
                  <a:pt x="475" y="684"/>
                </a:moveTo>
                <a:lnTo>
                  <a:pt x="475" y="684"/>
                </a:lnTo>
                <a:cubicBezTo>
                  <a:pt x="475" y="664"/>
                  <a:pt x="437" y="645"/>
                  <a:pt x="418" y="645"/>
                </a:cubicBezTo>
                <a:cubicBezTo>
                  <a:pt x="399" y="645"/>
                  <a:pt x="361" y="664"/>
                  <a:pt x="361" y="684"/>
                </a:cubicBezTo>
                <a:cubicBezTo>
                  <a:pt x="361" y="721"/>
                  <a:pt x="399" y="740"/>
                  <a:pt x="418" y="740"/>
                </a:cubicBezTo>
                <a:cubicBezTo>
                  <a:pt x="437" y="740"/>
                  <a:pt x="475" y="721"/>
                  <a:pt x="475" y="684"/>
                </a:cubicBezTo>
                <a:close/>
                <a:moveTo>
                  <a:pt x="475" y="816"/>
                </a:moveTo>
                <a:lnTo>
                  <a:pt x="475" y="816"/>
                </a:lnTo>
                <a:cubicBezTo>
                  <a:pt x="475" y="778"/>
                  <a:pt x="437" y="760"/>
                  <a:pt x="418" y="760"/>
                </a:cubicBezTo>
                <a:cubicBezTo>
                  <a:pt x="399" y="760"/>
                  <a:pt x="361" y="778"/>
                  <a:pt x="361" y="816"/>
                </a:cubicBezTo>
                <a:cubicBezTo>
                  <a:pt x="361" y="836"/>
                  <a:pt x="399" y="854"/>
                  <a:pt x="418" y="854"/>
                </a:cubicBezTo>
                <a:cubicBezTo>
                  <a:pt x="437" y="854"/>
                  <a:pt x="475" y="836"/>
                  <a:pt x="475" y="816"/>
                </a:cubicBezTo>
                <a:close/>
                <a:moveTo>
                  <a:pt x="608" y="436"/>
                </a:moveTo>
                <a:lnTo>
                  <a:pt x="608" y="436"/>
                </a:lnTo>
                <a:cubicBezTo>
                  <a:pt x="608" y="399"/>
                  <a:pt x="570" y="380"/>
                  <a:pt x="551" y="380"/>
                </a:cubicBezTo>
                <a:cubicBezTo>
                  <a:pt x="532" y="380"/>
                  <a:pt x="494" y="399"/>
                  <a:pt x="494" y="436"/>
                </a:cubicBezTo>
                <a:cubicBezTo>
                  <a:pt x="494" y="456"/>
                  <a:pt x="532" y="475"/>
                  <a:pt x="551" y="475"/>
                </a:cubicBezTo>
                <a:cubicBezTo>
                  <a:pt x="570" y="475"/>
                  <a:pt x="608" y="456"/>
                  <a:pt x="608" y="436"/>
                </a:cubicBezTo>
                <a:close/>
                <a:moveTo>
                  <a:pt x="608" y="551"/>
                </a:moveTo>
                <a:lnTo>
                  <a:pt x="608" y="551"/>
                </a:lnTo>
                <a:cubicBezTo>
                  <a:pt x="608" y="532"/>
                  <a:pt x="570" y="512"/>
                  <a:pt x="551" y="512"/>
                </a:cubicBezTo>
                <a:cubicBezTo>
                  <a:pt x="532" y="512"/>
                  <a:pt x="494" y="532"/>
                  <a:pt x="494" y="551"/>
                </a:cubicBezTo>
                <a:cubicBezTo>
                  <a:pt x="494" y="588"/>
                  <a:pt x="532" y="608"/>
                  <a:pt x="551" y="608"/>
                </a:cubicBezTo>
                <a:cubicBezTo>
                  <a:pt x="570" y="608"/>
                  <a:pt x="608" y="588"/>
                  <a:pt x="608" y="551"/>
                </a:cubicBezTo>
                <a:close/>
                <a:moveTo>
                  <a:pt x="608" y="684"/>
                </a:moveTo>
                <a:lnTo>
                  <a:pt x="608" y="684"/>
                </a:lnTo>
                <a:cubicBezTo>
                  <a:pt x="608" y="664"/>
                  <a:pt x="570" y="645"/>
                  <a:pt x="551" y="645"/>
                </a:cubicBezTo>
                <a:cubicBezTo>
                  <a:pt x="532" y="645"/>
                  <a:pt x="494" y="664"/>
                  <a:pt x="494" y="684"/>
                </a:cubicBezTo>
                <a:cubicBezTo>
                  <a:pt x="494" y="721"/>
                  <a:pt x="532" y="740"/>
                  <a:pt x="551" y="740"/>
                </a:cubicBezTo>
                <a:cubicBezTo>
                  <a:pt x="570" y="740"/>
                  <a:pt x="608" y="721"/>
                  <a:pt x="608" y="684"/>
                </a:cubicBezTo>
                <a:close/>
                <a:moveTo>
                  <a:pt x="608" y="816"/>
                </a:moveTo>
                <a:lnTo>
                  <a:pt x="608" y="816"/>
                </a:lnTo>
                <a:cubicBezTo>
                  <a:pt x="608" y="778"/>
                  <a:pt x="570" y="760"/>
                  <a:pt x="551" y="760"/>
                </a:cubicBezTo>
                <a:cubicBezTo>
                  <a:pt x="532" y="760"/>
                  <a:pt x="494" y="778"/>
                  <a:pt x="494" y="816"/>
                </a:cubicBezTo>
                <a:cubicBezTo>
                  <a:pt x="494" y="836"/>
                  <a:pt x="532" y="854"/>
                  <a:pt x="551" y="854"/>
                </a:cubicBezTo>
                <a:cubicBezTo>
                  <a:pt x="570" y="854"/>
                  <a:pt x="608" y="836"/>
                  <a:pt x="608" y="816"/>
                </a:cubicBezTo>
                <a:close/>
                <a:moveTo>
                  <a:pt x="741" y="436"/>
                </a:moveTo>
                <a:lnTo>
                  <a:pt x="741" y="436"/>
                </a:lnTo>
                <a:cubicBezTo>
                  <a:pt x="741" y="399"/>
                  <a:pt x="722" y="380"/>
                  <a:pt x="684" y="380"/>
                </a:cubicBezTo>
                <a:cubicBezTo>
                  <a:pt x="665" y="380"/>
                  <a:pt x="627" y="399"/>
                  <a:pt x="627" y="436"/>
                </a:cubicBezTo>
                <a:cubicBezTo>
                  <a:pt x="627" y="456"/>
                  <a:pt x="665" y="475"/>
                  <a:pt x="684" y="475"/>
                </a:cubicBezTo>
                <a:cubicBezTo>
                  <a:pt x="722" y="475"/>
                  <a:pt x="741" y="456"/>
                  <a:pt x="741" y="436"/>
                </a:cubicBezTo>
                <a:close/>
                <a:moveTo>
                  <a:pt x="741" y="551"/>
                </a:moveTo>
                <a:lnTo>
                  <a:pt x="741" y="551"/>
                </a:lnTo>
                <a:cubicBezTo>
                  <a:pt x="741" y="532"/>
                  <a:pt x="722" y="512"/>
                  <a:pt x="684" y="512"/>
                </a:cubicBezTo>
                <a:cubicBezTo>
                  <a:pt x="665" y="512"/>
                  <a:pt x="627" y="532"/>
                  <a:pt x="627" y="551"/>
                </a:cubicBezTo>
                <a:cubicBezTo>
                  <a:pt x="627" y="588"/>
                  <a:pt x="665" y="608"/>
                  <a:pt x="684" y="608"/>
                </a:cubicBezTo>
                <a:cubicBezTo>
                  <a:pt x="722" y="608"/>
                  <a:pt x="741" y="588"/>
                  <a:pt x="741" y="551"/>
                </a:cubicBezTo>
                <a:close/>
                <a:moveTo>
                  <a:pt x="741" y="684"/>
                </a:moveTo>
                <a:lnTo>
                  <a:pt x="741" y="684"/>
                </a:lnTo>
                <a:cubicBezTo>
                  <a:pt x="741" y="664"/>
                  <a:pt x="722" y="645"/>
                  <a:pt x="684" y="645"/>
                </a:cubicBezTo>
                <a:cubicBezTo>
                  <a:pt x="665" y="645"/>
                  <a:pt x="627" y="664"/>
                  <a:pt x="627" y="684"/>
                </a:cubicBezTo>
                <a:cubicBezTo>
                  <a:pt x="627" y="721"/>
                  <a:pt x="665" y="740"/>
                  <a:pt x="684" y="740"/>
                </a:cubicBezTo>
                <a:cubicBezTo>
                  <a:pt x="722" y="740"/>
                  <a:pt x="741" y="721"/>
                  <a:pt x="741" y="684"/>
                </a:cubicBezTo>
                <a:close/>
                <a:moveTo>
                  <a:pt x="741" y="816"/>
                </a:moveTo>
                <a:lnTo>
                  <a:pt x="741" y="816"/>
                </a:lnTo>
                <a:cubicBezTo>
                  <a:pt x="741" y="778"/>
                  <a:pt x="722" y="760"/>
                  <a:pt x="684" y="760"/>
                </a:cubicBezTo>
                <a:cubicBezTo>
                  <a:pt x="665" y="760"/>
                  <a:pt x="627" y="778"/>
                  <a:pt x="627" y="816"/>
                </a:cubicBezTo>
                <a:cubicBezTo>
                  <a:pt x="627" y="836"/>
                  <a:pt x="665" y="854"/>
                  <a:pt x="684" y="854"/>
                </a:cubicBezTo>
                <a:cubicBezTo>
                  <a:pt x="722" y="854"/>
                  <a:pt x="741" y="836"/>
                  <a:pt x="741" y="816"/>
                </a:cubicBezTo>
                <a:close/>
              </a:path>
            </a:pathLst>
          </a:custGeom>
          <a:solidFill>
            <a:srgbClr val="FFFFFF"/>
          </a:solidFill>
          <a:ln>
            <a:noFill/>
          </a:ln>
        </p:spPr>
        <p:txBody>
          <a:bodyPr spcFirstLastPara="1" wrap="square" lIns="34275" tIns="17125" rIns="34275" bIns="17125"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506" name="Google Shape;506;p59"/>
          <p:cNvSpPr/>
          <p:nvPr/>
        </p:nvSpPr>
        <p:spPr>
          <a:xfrm>
            <a:off x="6472054" y="3703246"/>
            <a:ext cx="404202" cy="346524"/>
          </a:xfrm>
          <a:custGeom>
            <a:avLst/>
            <a:gdLst/>
            <a:ahLst/>
            <a:cxnLst/>
            <a:rect l="l" t="t" r="r" b="b"/>
            <a:pathLst>
              <a:path w="12259" h="10507" extrusionOk="0">
                <a:moveTo>
                  <a:pt x="11981" y="0"/>
                </a:moveTo>
                <a:lnTo>
                  <a:pt x="11981" y="0"/>
                </a:lnTo>
                <a:cubicBezTo>
                  <a:pt x="246" y="0"/>
                  <a:pt x="246" y="0"/>
                  <a:pt x="246" y="0"/>
                </a:cubicBezTo>
                <a:cubicBezTo>
                  <a:pt x="123" y="0"/>
                  <a:pt x="0" y="124"/>
                  <a:pt x="0" y="278"/>
                </a:cubicBezTo>
                <a:cubicBezTo>
                  <a:pt x="0" y="8103"/>
                  <a:pt x="0" y="8103"/>
                  <a:pt x="0" y="8103"/>
                </a:cubicBezTo>
                <a:cubicBezTo>
                  <a:pt x="0" y="8256"/>
                  <a:pt x="123" y="8380"/>
                  <a:pt x="246" y="8380"/>
                </a:cubicBezTo>
                <a:cubicBezTo>
                  <a:pt x="4682" y="8380"/>
                  <a:pt x="4682" y="8380"/>
                  <a:pt x="4682" y="8380"/>
                </a:cubicBezTo>
                <a:cubicBezTo>
                  <a:pt x="4589" y="9520"/>
                  <a:pt x="4589" y="9520"/>
                  <a:pt x="4589" y="9520"/>
                </a:cubicBezTo>
                <a:cubicBezTo>
                  <a:pt x="4589" y="9520"/>
                  <a:pt x="4559" y="9858"/>
                  <a:pt x="4466" y="9951"/>
                </a:cubicBezTo>
                <a:cubicBezTo>
                  <a:pt x="4343" y="10074"/>
                  <a:pt x="4035" y="10260"/>
                  <a:pt x="4004" y="10321"/>
                </a:cubicBezTo>
                <a:cubicBezTo>
                  <a:pt x="3973" y="10413"/>
                  <a:pt x="3973" y="10444"/>
                  <a:pt x="4127" y="10474"/>
                </a:cubicBezTo>
                <a:cubicBezTo>
                  <a:pt x="4189" y="10506"/>
                  <a:pt x="5175" y="10506"/>
                  <a:pt x="6098" y="10506"/>
                </a:cubicBezTo>
                <a:cubicBezTo>
                  <a:pt x="7052" y="10506"/>
                  <a:pt x="8008" y="10506"/>
                  <a:pt x="8100" y="10474"/>
                </a:cubicBezTo>
                <a:cubicBezTo>
                  <a:pt x="8224" y="10444"/>
                  <a:pt x="8254" y="10413"/>
                  <a:pt x="8224" y="10321"/>
                </a:cubicBezTo>
                <a:cubicBezTo>
                  <a:pt x="8192" y="10260"/>
                  <a:pt x="7854" y="10074"/>
                  <a:pt x="7761" y="9951"/>
                </a:cubicBezTo>
                <a:cubicBezTo>
                  <a:pt x="7669" y="9858"/>
                  <a:pt x="7607" y="9520"/>
                  <a:pt x="7607" y="9520"/>
                </a:cubicBezTo>
                <a:cubicBezTo>
                  <a:pt x="7545" y="8380"/>
                  <a:pt x="7545" y="8380"/>
                  <a:pt x="7545" y="8380"/>
                </a:cubicBezTo>
                <a:cubicBezTo>
                  <a:pt x="11981" y="8380"/>
                  <a:pt x="11981" y="8380"/>
                  <a:pt x="11981" y="8380"/>
                </a:cubicBezTo>
                <a:cubicBezTo>
                  <a:pt x="12135" y="8380"/>
                  <a:pt x="12258" y="8256"/>
                  <a:pt x="12258" y="8103"/>
                </a:cubicBezTo>
                <a:cubicBezTo>
                  <a:pt x="12258" y="278"/>
                  <a:pt x="12258" y="278"/>
                  <a:pt x="12258" y="278"/>
                </a:cubicBezTo>
                <a:cubicBezTo>
                  <a:pt x="12258" y="124"/>
                  <a:pt x="12135" y="0"/>
                  <a:pt x="11981" y="0"/>
                </a:cubicBezTo>
                <a:close/>
                <a:moveTo>
                  <a:pt x="11797" y="7795"/>
                </a:moveTo>
                <a:lnTo>
                  <a:pt x="11797" y="7795"/>
                </a:lnTo>
                <a:cubicBezTo>
                  <a:pt x="430" y="7795"/>
                  <a:pt x="430" y="7795"/>
                  <a:pt x="430" y="7795"/>
                </a:cubicBezTo>
                <a:cubicBezTo>
                  <a:pt x="430" y="586"/>
                  <a:pt x="430" y="586"/>
                  <a:pt x="430" y="586"/>
                </a:cubicBezTo>
                <a:cubicBezTo>
                  <a:pt x="11797" y="586"/>
                  <a:pt x="11797" y="586"/>
                  <a:pt x="11797" y="586"/>
                </a:cubicBezTo>
                <a:lnTo>
                  <a:pt x="11797" y="7795"/>
                </a:lnTo>
                <a:close/>
              </a:path>
            </a:pathLst>
          </a:custGeom>
          <a:solidFill>
            <a:schemeClr val="lt1"/>
          </a:solidFill>
          <a:ln>
            <a:noFill/>
          </a:ln>
        </p:spPr>
        <p:txBody>
          <a:bodyPr spcFirstLastPara="1" wrap="square" lIns="34275" tIns="17125" rIns="34275" bIns="17125"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507" name="Google Shape;507;p59"/>
          <p:cNvSpPr/>
          <p:nvPr/>
        </p:nvSpPr>
        <p:spPr>
          <a:xfrm>
            <a:off x="6519169" y="1707654"/>
            <a:ext cx="287995" cy="288032"/>
          </a:xfrm>
          <a:custGeom>
            <a:avLst/>
            <a:gdLst/>
            <a:ahLst/>
            <a:cxnLst/>
            <a:rect l="l" t="t" r="r" b="b"/>
            <a:pathLst>
              <a:path w="779" h="780" extrusionOk="0">
                <a:moveTo>
                  <a:pt x="113" y="285"/>
                </a:moveTo>
                <a:lnTo>
                  <a:pt x="113" y="285"/>
                </a:lnTo>
                <a:cubicBezTo>
                  <a:pt x="379" y="20"/>
                  <a:pt x="379" y="20"/>
                  <a:pt x="379" y="20"/>
                </a:cubicBezTo>
                <a:cubicBezTo>
                  <a:pt x="379" y="20"/>
                  <a:pt x="474" y="0"/>
                  <a:pt x="569" y="20"/>
                </a:cubicBezTo>
                <a:cubicBezTo>
                  <a:pt x="341" y="248"/>
                  <a:pt x="341" y="248"/>
                  <a:pt x="341" y="248"/>
                </a:cubicBezTo>
                <a:cubicBezTo>
                  <a:pt x="170" y="324"/>
                  <a:pt x="170" y="324"/>
                  <a:pt x="170" y="324"/>
                </a:cubicBezTo>
                <a:cubicBezTo>
                  <a:pt x="132" y="532"/>
                  <a:pt x="132" y="532"/>
                  <a:pt x="132" y="532"/>
                </a:cubicBezTo>
                <a:cubicBezTo>
                  <a:pt x="170" y="570"/>
                  <a:pt x="209" y="608"/>
                  <a:pt x="246" y="646"/>
                </a:cubicBezTo>
                <a:cubicBezTo>
                  <a:pt x="437" y="608"/>
                  <a:pt x="437" y="608"/>
                  <a:pt x="437" y="608"/>
                </a:cubicBezTo>
                <a:cubicBezTo>
                  <a:pt x="531" y="437"/>
                  <a:pt x="531" y="437"/>
                  <a:pt x="531" y="437"/>
                </a:cubicBezTo>
                <a:cubicBezTo>
                  <a:pt x="759" y="209"/>
                  <a:pt x="759" y="209"/>
                  <a:pt x="759" y="209"/>
                </a:cubicBezTo>
                <a:cubicBezTo>
                  <a:pt x="778" y="304"/>
                  <a:pt x="759" y="380"/>
                  <a:pt x="759" y="380"/>
                </a:cubicBezTo>
                <a:cubicBezTo>
                  <a:pt x="493" y="646"/>
                  <a:pt x="493" y="646"/>
                  <a:pt x="493" y="646"/>
                </a:cubicBezTo>
                <a:cubicBezTo>
                  <a:pt x="0" y="779"/>
                  <a:pt x="0" y="779"/>
                  <a:pt x="0" y="779"/>
                </a:cubicBezTo>
                <a:lnTo>
                  <a:pt x="0" y="779"/>
                </a:lnTo>
                <a:lnTo>
                  <a:pt x="113" y="285"/>
                </a:lnTo>
                <a:close/>
                <a:moveTo>
                  <a:pt x="398" y="304"/>
                </a:moveTo>
                <a:lnTo>
                  <a:pt x="398" y="304"/>
                </a:lnTo>
                <a:cubicBezTo>
                  <a:pt x="645" y="58"/>
                  <a:pt x="645" y="58"/>
                  <a:pt x="645" y="58"/>
                </a:cubicBezTo>
                <a:cubicBezTo>
                  <a:pt x="664" y="58"/>
                  <a:pt x="664" y="76"/>
                  <a:pt x="683" y="76"/>
                </a:cubicBezTo>
                <a:cubicBezTo>
                  <a:pt x="702" y="96"/>
                  <a:pt x="702" y="115"/>
                  <a:pt x="721" y="115"/>
                </a:cubicBezTo>
                <a:cubicBezTo>
                  <a:pt x="474" y="380"/>
                  <a:pt x="474" y="380"/>
                  <a:pt x="474" y="380"/>
                </a:cubicBezTo>
                <a:cubicBezTo>
                  <a:pt x="341" y="437"/>
                  <a:pt x="341" y="437"/>
                  <a:pt x="341" y="437"/>
                </a:cubicBezTo>
                <a:cubicBezTo>
                  <a:pt x="322" y="437"/>
                  <a:pt x="322" y="437"/>
                  <a:pt x="322" y="437"/>
                </a:cubicBezTo>
                <a:lnTo>
                  <a:pt x="398" y="304"/>
                </a:lnTo>
                <a:close/>
              </a:path>
            </a:pathLst>
          </a:custGeom>
          <a:solidFill>
            <a:srgbClr val="FFFFFF"/>
          </a:solidFill>
          <a:ln>
            <a:noFill/>
          </a:ln>
        </p:spPr>
        <p:txBody>
          <a:bodyPr spcFirstLastPara="1" wrap="square" lIns="34275" tIns="17125" rIns="34275" bIns="17125"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508" name="Google Shape;508;p59"/>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9" name="Google Shape;509;p59"/>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0" name="Google Shape;510;p59"/>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a:t>按一下以編輯母片標題樣式</a:t>
            </a:r>
            <a:endParaRPr lang="zh-CN" altLang="en-US"/>
          </a:p>
        </p:txBody>
      </p:sp>
      <p:sp>
        <p:nvSpPr>
          <p:cNvPr id="3" name="内容占位符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4" name="日期占位符 3"/>
          <p:cNvSpPr>
            <a:spLocks noGrp="1"/>
          </p:cNvSpPr>
          <p:nvPr>
            <p:ph type="dt" sz="half" idx="10"/>
          </p:nvPr>
        </p:nvSpPr>
        <p:spPr/>
        <p:txBody>
          <a:bodyPr/>
          <a:lstStyle/>
          <a:p>
            <a:fld id="{E72738DC-8C5F-4A3C-8B82-C9865F3CE8DE}" type="datetimeFigureOut">
              <a:rPr lang="zh-CN" altLang="en-US" smtClean="0"/>
              <a:t>2022/10/27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14EDA6-FF65-4CEF-9104-C446A89B0984}" type="slidenum">
              <a:rPr lang="zh-CN" altLang="en-US" smtClean="0"/>
              <a:t>‹#›</a:t>
            </a:fld>
            <a:endParaRPr lang="zh-CN" altLang="en-US"/>
          </a:p>
        </p:txBody>
      </p:sp>
    </p:spTree>
    <p:extLst>
      <p:ext uri="{BB962C8B-B14F-4D97-AF65-F5344CB8AC3E}">
        <p14:creationId xmlns:p14="http://schemas.microsoft.com/office/powerpoint/2010/main" val="4176674912"/>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空白" type="blank">
  <p:cSld name="BLANK">
    <p:spTree>
      <p:nvGrpSpPr>
        <p:cNvPr id="1" name="Shape 517"/>
        <p:cNvGrpSpPr/>
        <p:nvPr/>
      </p:nvGrpSpPr>
      <p:grpSpPr>
        <a:xfrm>
          <a:off x="0" y="0"/>
          <a:ext cx="0" cy="0"/>
          <a:chOff x="0" y="0"/>
          <a:chExt cx="0" cy="0"/>
        </a:xfrm>
      </p:grpSpPr>
      <p:sp>
        <p:nvSpPr>
          <p:cNvPr id="518" name="Google Shape;518;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9" name="Google Shape;519;p3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0" name="Google Shape;520;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标题幻灯片" type="title">
  <p:cSld name="TITLE">
    <p:spTree>
      <p:nvGrpSpPr>
        <p:cNvPr id="1" name="Shape 521"/>
        <p:cNvGrpSpPr/>
        <p:nvPr/>
      </p:nvGrpSpPr>
      <p:grpSpPr>
        <a:xfrm>
          <a:off x="0" y="0"/>
          <a:ext cx="0" cy="0"/>
          <a:chOff x="0" y="0"/>
          <a:chExt cx="0" cy="0"/>
        </a:xfrm>
      </p:grpSpPr>
      <p:sp>
        <p:nvSpPr>
          <p:cNvPr id="522" name="Google Shape;522;p60"/>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3" name="Google Shape;523;p60"/>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524" name="Google Shape;524;p6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5" name="Google Shape;525;p6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6" name="Google Shape;526;p6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Blank">
  <p:cSld name="Title and Blank">
    <p:spTree>
      <p:nvGrpSpPr>
        <p:cNvPr id="1" name="Shape 46"/>
        <p:cNvGrpSpPr/>
        <p:nvPr/>
      </p:nvGrpSpPr>
      <p:grpSpPr>
        <a:xfrm>
          <a:off x="0" y="0"/>
          <a:ext cx="0" cy="0"/>
          <a:chOff x="0" y="0"/>
          <a:chExt cx="0" cy="0"/>
        </a:xfrm>
      </p:grpSpPr>
      <p:sp>
        <p:nvSpPr>
          <p:cNvPr id="47" name="Google Shape;47;p34"/>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8" name="Google Shape;48;p34"/>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4"/>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4"/>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节标题" type="secHead">
  <p:cSld name="SECTION_HEADER">
    <p:spTree>
      <p:nvGrpSpPr>
        <p:cNvPr id="1" name="Shape 533"/>
        <p:cNvGrpSpPr/>
        <p:nvPr/>
      </p:nvGrpSpPr>
      <p:grpSpPr>
        <a:xfrm>
          <a:off x="0" y="0"/>
          <a:ext cx="0" cy="0"/>
          <a:chOff x="0" y="0"/>
          <a:chExt cx="0" cy="0"/>
        </a:xfrm>
      </p:grpSpPr>
      <p:sp>
        <p:nvSpPr>
          <p:cNvPr id="534" name="Google Shape;534;p62"/>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5" name="Google Shape;535;p62"/>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536" name="Google Shape;536;p6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7" name="Google Shape;537;p6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8" name="Google Shape;538;p6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两栏内容" type="twoObj">
  <p:cSld name="TWO_OBJECTS">
    <p:spTree>
      <p:nvGrpSpPr>
        <p:cNvPr id="1" name="Shape 539"/>
        <p:cNvGrpSpPr/>
        <p:nvPr/>
      </p:nvGrpSpPr>
      <p:grpSpPr>
        <a:xfrm>
          <a:off x="0" y="0"/>
          <a:ext cx="0" cy="0"/>
          <a:chOff x="0" y="0"/>
          <a:chExt cx="0" cy="0"/>
        </a:xfrm>
      </p:grpSpPr>
      <p:sp>
        <p:nvSpPr>
          <p:cNvPr id="540" name="Google Shape;540;p6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1" name="Google Shape;541;p63"/>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42" name="Google Shape;542;p63"/>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43" name="Google Shape;543;p6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4" name="Google Shape;544;p6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5" name="Google Shape;545;p6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比较" type="twoTxTwoObj">
  <p:cSld name="TWO_OBJECTS_WITH_TEXT">
    <p:spTree>
      <p:nvGrpSpPr>
        <p:cNvPr id="1" name="Shape 546"/>
        <p:cNvGrpSpPr/>
        <p:nvPr/>
      </p:nvGrpSpPr>
      <p:grpSpPr>
        <a:xfrm>
          <a:off x="0" y="0"/>
          <a:ext cx="0" cy="0"/>
          <a:chOff x="0" y="0"/>
          <a:chExt cx="0" cy="0"/>
        </a:xfrm>
      </p:grpSpPr>
      <p:sp>
        <p:nvSpPr>
          <p:cNvPr id="547" name="Google Shape;547;p64"/>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8" name="Google Shape;548;p64"/>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49" name="Google Shape;549;p64"/>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50" name="Google Shape;550;p64"/>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51" name="Google Shape;551;p64"/>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52" name="Google Shape;552;p6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3" name="Google Shape;553;p6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4" name="Google Shape;554;p6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仅标题" type="titleOnly">
  <p:cSld name="TITLE_ONLY">
    <p:spTree>
      <p:nvGrpSpPr>
        <p:cNvPr id="1" name="Shape 555"/>
        <p:cNvGrpSpPr/>
        <p:nvPr/>
      </p:nvGrpSpPr>
      <p:grpSpPr>
        <a:xfrm>
          <a:off x="0" y="0"/>
          <a:ext cx="0" cy="0"/>
          <a:chOff x="0" y="0"/>
          <a:chExt cx="0" cy="0"/>
        </a:xfrm>
      </p:grpSpPr>
      <p:sp>
        <p:nvSpPr>
          <p:cNvPr id="556" name="Google Shape;556;p6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7" name="Google Shape;557;p6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8" name="Google Shape;558;p6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9" name="Google Shape;559;p6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内容与标题" type="objTx">
  <p:cSld name="OBJECT_WITH_CAPTION_TEXT">
    <p:spTree>
      <p:nvGrpSpPr>
        <p:cNvPr id="1" name="Shape 560"/>
        <p:cNvGrpSpPr/>
        <p:nvPr/>
      </p:nvGrpSpPr>
      <p:grpSpPr>
        <a:xfrm>
          <a:off x="0" y="0"/>
          <a:ext cx="0" cy="0"/>
          <a:chOff x="0" y="0"/>
          <a:chExt cx="0" cy="0"/>
        </a:xfrm>
      </p:grpSpPr>
      <p:sp>
        <p:nvSpPr>
          <p:cNvPr id="561" name="Google Shape;561;p66"/>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2" name="Google Shape;562;p66"/>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63" name="Google Shape;563;p66"/>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64" name="Google Shape;564;p6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5" name="Google Shape;565;p6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6" name="Google Shape;566;p6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图片与标题" type="picTx">
  <p:cSld name="PICTURE_WITH_CAPTION_TEXT">
    <p:spTree>
      <p:nvGrpSpPr>
        <p:cNvPr id="1" name="Shape 567"/>
        <p:cNvGrpSpPr/>
        <p:nvPr/>
      </p:nvGrpSpPr>
      <p:grpSpPr>
        <a:xfrm>
          <a:off x="0" y="0"/>
          <a:ext cx="0" cy="0"/>
          <a:chOff x="0" y="0"/>
          <a:chExt cx="0" cy="0"/>
        </a:xfrm>
      </p:grpSpPr>
      <p:sp>
        <p:nvSpPr>
          <p:cNvPr id="568" name="Google Shape;568;p67"/>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9" name="Google Shape;569;p67"/>
          <p:cNvSpPr>
            <a:spLocks noGrp="1"/>
          </p:cNvSpPr>
          <p:nvPr>
            <p:ph type="pic" idx="2"/>
          </p:nvPr>
        </p:nvSpPr>
        <p:spPr>
          <a:xfrm>
            <a:off x="3887391" y="740569"/>
            <a:ext cx="4629150" cy="3655219"/>
          </a:xfrm>
          <a:prstGeom prst="rect">
            <a:avLst/>
          </a:prstGeom>
          <a:noFill/>
          <a:ln>
            <a:noFill/>
          </a:ln>
        </p:spPr>
      </p:sp>
      <p:sp>
        <p:nvSpPr>
          <p:cNvPr id="570" name="Google Shape;570;p67"/>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71" name="Google Shape;571;p6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2" name="Google Shape;572;p6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3" name="Google Shape;573;p6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标题和竖排文字" type="vertTx">
  <p:cSld name="VERTICAL_TEXT">
    <p:spTree>
      <p:nvGrpSpPr>
        <p:cNvPr id="1" name="Shape 574"/>
        <p:cNvGrpSpPr/>
        <p:nvPr/>
      </p:nvGrpSpPr>
      <p:grpSpPr>
        <a:xfrm>
          <a:off x="0" y="0"/>
          <a:ext cx="0" cy="0"/>
          <a:chOff x="0" y="0"/>
          <a:chExt cx="0" cy="0"/>
        </a:xfrm>
      </p:grpSpPr>
      <p:sp>
        <p:nvSpPr>
          <p:cNvPr id="575" name="Google Shape;575;p6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6" name="Google Shape;576;p68"/>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77" name="Google Shape;577;p6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8" name="Google Shape;578;p6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9" name="Google Shape;579;p6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垂直排列标题与&#10;文本" type="vertTitleAndTx">
  <p:cSld name="VERTICAL_TITLE_AND_VERTICAL_TEXT">
    <p:spTree>
      <p:nvGrpSpPr>
        <p:cNvPr id="1" name="Shape 580"/>
        <p:cNvGrpSpPr/>
        <p:nvPr/>
      </p:nvGrpSpPr>
      <p:grpSpPr>
        <a:xfrm>
          <a:off x="0" y="0"/>
          <a:ext cx="0" cy="0"/>
          <a:chOff x="0" y="0"/>
          <a:chExt cx="0" cy="0"/>
        </a:xfrm>
      </p:grpSpPr>
      <p:sp>
        <p:nvSpPr>
          <p:cNvPr id="581" name="Google Shape;581;p69"/>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2" name="Google Shape;582;p69"/>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3" name="Google Shape;583;p6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4" name="Google Shape;584;p6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5" name="Google Shape;585;p6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TW" altLang="en-US"/>
              <a:t>按一下以編輯母片標題樣式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endParaRPr lang="zh-CN" altLang="en-US"/>
          </a:p>
        </p:txBody>
      </p:sp>
      <p:sp>
        <p:nvSpPr>
          <p:cNvPr id="4" name="日期占位符 3"/>
          <p:cNvSpPr>
            <a:spLocks noGrp="1"/>
          </p:cNvSpPr>
          <p:nvPr>
            <p:ph type="dt" sz="half" idx="10"/>
          </p:nvPr>
        </p:nvSpPr>
        <p:spPr/>
        <p:txBody>
          <a:bodyPr/>
          <a:lstStyle/>
          <a:p>
            <a:fld id="{E72738DC-8C5F-4A3C-8B82-C9865F3CE8DE}" type="datetimeFigureOut">
              <a:rPr lang="zh-CN" altLang="en-US" smtClean="0"/>
              <a:t>2022/10/27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14EDA6-FF65-4CEF-9104-C446A89B0984}" type="slidenum">
              <a:rPr lang="zh-CN" altLang="en-US" smtClean="0"/>
              <a:t>‹#›</a:t>
            </a:fld>
            <a:endParaRPr lang="zh-CN" altLang="en-US"/>
          </a:p>
        </p:txBody>
      </p:sp>
    </p:spTree>
    <p:extLst>
      <p:ext uri="{BB962C8B-B14F-4D97-AF65-F5344CB8AC3E}">
        <p14:creationId xmlns:p14="http://schemas.microsoft.com/office/powerpoint/2010/main" val="888608766"/>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a:t>按一下以編輯母片標題樣式</a:t>
            </a:r>
            <a:endParaRPr lang="zh-CN" altLang="en-US"/>
          </a:p>
        </p:txBody>
      </p:sp>
      <p:sp>
        <p:nvSpPr>
          <p:cNvPr id="3" name="内容占位符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4" name="日期占位符 3"/>
          <p:cNvSpPr>
            <a:spLocks noGrp="1"/>
          </p:cNvSpPr>
          <p:nvPr>
            <p:ph type="dt" sz="half" idx="10"/>
          </p:nvPr>
        </p:nvSpPr>
        <p:spPr/>
        <p:txBody>
          <a:bodyPr/>
          <a:lstStyle/>
          <a:p>
            <a:fld id="{E72738DC-8C5F-4A3C-8B82-C9865F3CE8DE}" type="datetimeFigureOut">
              <a:rPr lang="zh-CN" altLang="en-US" smtClean="0"/>
              <a:t>2022/10/27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14EDA6-FF65-4CEF-9104-C446A89B0984}" type="slidenum">
              <a:rPr lang="zh-CN" altLang="en-US" smtClean="0"/>
              <a:t>‹#›</a:t>
            </a:fld>
            <a:endParaRPr lang="zh-CN" altLang="en-US"/>
          </a:p>
        </p:txBody>
      </p:sp>
    </p:spTree>
    <p:extLst>
      <p:ext uri="{BB962C8B-B14F-4D97-AF65-F5344CB8AC3E}">
        <p14:creationId xmlns:p14="http://schemas.microsoft.com/office/powerpoint/2010/main" val="111558270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51"/>
        <p:cNvGrpSpPr/>
        <p:nvPr/>
      </p:nvGrpSpPr>
      <p:grpSpPr>
        <a:xfrm>
          <a:off x="0" y="0"/>
          <a:ext cx="0" cy="0"/>
          <a:chOff x="0" y="0"/>
          <a:chExt cx="0" cy="0"/>
        </a:xfrm>
      </p:grpSpPr>
      <p:pic>
        <p:nvPicPr>
          <p:cNvPr id="52" name="Google Shape;52;p35" descr="ThoughtBubbleLeftPoint_Mint.png"/>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a:off x="6012160" y="1419622"/>
            <a:ext cx="2552721" cy="2160240"/>
          </a:xfrm>
          <a:prstGeom prst="rect">
            <a:avLst/>
          </a:prstGeom>
          <a:noFill/>
          <a:ln>
            <a:noFill/>
          </a:ln>
        </p:spPr>
      </p:pic>
      <p:pic>
        <p:nvPicPr>
          <p:cNvPr id="53" name="Google Shape;53;p35" descr="ThoughtBubbleRightPoint_Mint.png"/>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467544" y="1491630"/>
            <a:ext cx="2640170" cy="2135236"/>
          </a:xfrm>
          <a:prstGeom prst="rect">
            <a:avLst/>
          </a:prstGeom>
          <a:noFill/>
          <a:ln>
            <a:noFill/>
          </a:ln>
        </p:spPr>
      </p:pic>
      <p:pic>
        <p:nvPicPr>
          <p:cNvPr id="54" name="Google Shape;54;p35" descr="ThoughtBubbleStraightPoint_Mint.png"/>
          <p:cNvPicPr preferRelativeResize="0"/>
          <p:nvPr/>
        </p:nvPicPr>
        <p:blipFill rotWithShape="1">
          <a:blip r:embed="rId4" cstate="screen">
            <a:alphaModFix/>
            <a:extLst>
              <a:ext uri="{28A0092B-C50C-407E-A947-70E740481C1C}">
                <a14:useLocalDpi xmlns:a14="http://schemas.microsoft.com/office/drawing/2010/main" val="0"/>
              </a:ext>
            </a:extLst>
          </a:blip>
          <a:srcRect/>
          <a:stretch/>
        </p:blipFill>
        <p:spPr>
          <a:xfrm>
            <a:off x="3275856" y="1419622"/>
            <a:ext cx="2622446" cy="2160240"/>
          </a:xfrm>
          <a:prstGeom prst="rect">
            <a:avLst/>
          </a:prstGeom>
          <a:noFill/>
          <a:ln>
            <a:noFill/>
          </a:ln>
        </p:spPr>
      </p:pic>
      <p:sp>
        <p:nvSpPr>
          <p:cNvPr id="55" name="Google Shape;55;p35"/>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 name="Google Shape;56;p35"/>
          <p:cNvSpPr txBox="1">
            <a:spLocks noGrp="1"/>
          </p:cNvSpPr>
          <p:nvPr>
            <p:ph type="body" idx="1"/>
          </p:nvPr>
        </p:nvSpPr>
        <p:spPr>
          <a:xfrm>
            <a:off x="755576" y="1851670"/>
            <a:ext cx="2016224" cy="108012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120000"/>
              </a:lnSpc>
              <a:spcBef>
                <a:spcPts val="1950"/>
              </a:spcBef>
              <a:spcAft>
                <a:spcPts val="0"/>
              </a:spcAft>
              <a:buSzPts val="1400"/>
              <a:buNone/>
              <a:defRPr sz="1800" b="1" i="0" u="none" strike="noStrike" cap="none">
                <a:solidFill>
                  <a:schemeClr val="lt1"/>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57" name="Google Shape;57;p35"/>
          <p:cNvSpPr txBox="1">
            <a:spLocks noGrp="1"/>
          </p:cNvSpPr>
          <p:nvPr>
            <p:ph type="body" idx="2"/>
          </p:nvPr>
        </p:nvSpPr>
        <p:spPr>
          <a:xfrm>
            <a:off x="611560" y="3939902"/>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58" name="Google Shape;58;p35"/>
          <p:cNvSpPr txBox="1">
            <a:spLocks noGrp="1"/>
          </p:cNvSpPr>
          <p:nvPr>
            <p:ph type="body" idx="3"/>
          </p:nvPr>
        </p:nvSpPr>
        <p:spPr>
          <a:xfrm>
            <a:off x="611560" y="3651870"/>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59" name="Google Shape;59;p35"/>
          <p:cNvSpPr txBox="1">
            <a:spLocks noGrp="1"/>
          </p:cNvSpPr>
          <p:nvPr>
            <p:ph type="body" idx="4"/>
          </p:nvPr>
        </p:nvSpPr>
        <p:spPr>
          <a:xfrm>
            <a:off x="3419872" y="3939902"/>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60" name="Google Shape;60;p35"/>
          <p:cNvSpPr txBox="1">
            <a:spLocks noGrp="1"/>
          </p:cNvSpPr>
          <p:nvPr>
            <p:ph type="body" idx="5"/>
          </p:nvPr>
        </p:nvSpPr>
        <p:spPr>
          <a:xfrm>
            <a:off x="3419872" y="3651870"/>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61" name="Google Shape;61;p35"/>
          <p:cNvSpPr txBox="1">
            <a:spLocks noGrp="1"/>
          </p:cNvSpPr>
          <p:nvPr>
            <p:ph type="body" idx="6"/>
          </p:nvPr>
        </p:nvSpPr>
        <p:spPr>
          <a:xfrm>
            <a:off x="6228184" y="3939902"/>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62" name="Google Shape;62;p35"/>
          <p:cNvSpPr txBox="1">
            <a:spLocks noGrp="1"/>
          </p:cNvSpPr>
          <p:nvPr>
            <p:ph type="body" idx="7"/>
          </p:nvPr>
        </p:nvSpPr>
        <p:spPr>
          <a:xfrm>
            <a:off x="6228184" y="3651870"/>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63" name="Google Shape;63;p35"/>
          <p:cNvSpPr txBox="1">
            <a:spLocks noGrp="1"/>
          </p:cNvSpPr>
          <p:nvPr>
            <p:ph type="body" idx="8"/>
          </p:nvPr>
        </p:nvSpPr>
        <p:spPr>
          <a:xfrm>
            <a:off x="3563888" y="1851670"/>
            <a:ext cx="2016224" cy="108012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120000"/>
              </a:lnSpc>
              <a:spcBef>
                <a:spcPts val="1950"/>
              </a:spcBef>
              <a:spcAft>
                <a:spcPts val="0"/>
              </a:spcAft>
              <a:buSzPts val="1400"/>
              <a:buNone/>
              <a:defRPr sz="1800" b="1" i="0" u="none" strike="noStrike" cap="none">
                <a:solidFill>
                  <a:schemeClr val="lt1"/>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64" name="Google Shape;64;p35"/>
          <p:cNvSpPr txBox="1">
            <a:spLocks noGrp="1"/>
          </p:cNvSpPr>
          <p:nvPr>
            <p:ph type="body" idx="9"/>
          </p:nvPr>
        </p:nvSpPr>
        <p:spPr>
          <a:xfrm>
            <a:off x="6300192" y="1851670"/>
            <a:ext cx="2016224" cy="108012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120000"/>
              </a:lnSpc>
              <a:spcBef>
                <a:spcPts val="1950"/>
              </a:spcBef>
              <a:spcAft>
                <a:spcPts val="0"/>
              </a:spcAft>
              <a:buSzPts val="1400"/>
              <a:buNone/>
              <a:defRPr sz="1800" b="1" i="0" u="none" strike="noStrike" cap="none">
                <a:solidFill>
                  <a:schemeClr val="lt1"/>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65" name="Google Shape;65;p35"/>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5"/>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5"/>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TW" altLang="en-US"/>
              <a:t>按一下以編輯母片標題樣式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編輯母片文字樣式</a:t>
            </a:r>
          </a:p>
        </p:txBody>
      </p:sp>
      <p:sp>
        <p:nvSpPr>
          <p:cNvPr id="4" name="日期占位符 3"/>
          <p:cNvSpPr>
            <a:spLocks noGrp="1"/>
          </p:cNvSpPr>
          <p:nvPr>
            <p:ph type="dt" sz="half" idx="10"/>
          </p:nvPr>
        </p:nvSpPr>
        <p:spPr/>
        <p:txBody>
          <a:bodyPr/>
          <a:lstStyle/>
          <a:p>
            <a:fld id="{E72738DC-8C5F-4A3C-8B82-C9865F3CE8DE}" type="datetimeFigureOut">
              <a:rPr lang="zh-CN" altLang="en-US" smtClean="0"/>
              <a:t>2022/10/27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14EDA6-FF65-4CEF-9104-C446A89B0984}" type="slidenum">
              <a:rPr lang="zh-CN" altLang="en-US" smtClean="0"/>
              <a:t>‹#›</a:t>
            </a:fld>
            <a:endParaRPr lang="zh-CN" altLang="en-US"/>
          </a:p>
        </p:txBody>
      </p:sp>
    </p:spTree>
    <p:extLst>
      <p:ext uri="{BB962C8B-B14F-4D97-AF65-F5344CB8AC3E}">
        <p14:creationId xmlns:p14="http://schemas.microsoft.com/office/powerpoint/2010/main" val="1340260907"/>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a:t>按一下以編輯母片標題樣式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5" name="日期占位符 4"/>
          <p:cNvSpPr>
            <a:spLocks noGrp="1"/>
          </p:cNvSpPr>
          <p:nvPr>
            <p:ph type="dt" sz="half" idx="10"/>
          </p:nvPr>
        </p:nvSpPr>
        <p:spPr/>
        <p:txBody>
          <a:bodyPr/>
          <a:lstStyle/>
          <a:p>
            <a:fld id="{E72738DC-8C5F-4A3C-8B82-C9865F3CE8DE}" type="datetimeFigureOut">
              <a:rPr lang="zh-CN" altLang="en-US" smtClean="0"/>
              <a:t>2022/10/27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14EDA6-FF65-4CEF-9104-C446A89B0984}" type="slidenum">
              <a:rPr lang="zh-CN" altLang="en-US" smtClean="0"/>
              <a:t>‹#›</a:t>
            </a:fld>
            <a:endParaRPr lang="zh-CN" altLang="en-US"/>
          </a:p>
        </p:txBody>
      </p:sp>
    </p:spTree>
    <p:extLst>
      <p:ext uri="{BB962C8B-B14F-4D97-AF65-F5344CB8AC3E}">
        <p14:creationId xmlns:p14="http://schemas.microsoft.com/office/powerpoint/2010/main" val="3093464581"/>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TW" altLang="en-US"/>
              <a:t>按一下以編輯母片標題樣式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内容占位符 3"/>
          <p:cNvSpPr>
            <a:spLocks noGrp="1"/>
          </p:cNvSpPr>
          <p:nvPr>
            <p:ph sz="half" idx="2"/>
          </p:nvPr>
        </p:nvSpPr>
        <p:spPr>
          <a:xfrm>
            <a:off x="629842" y="1878806"/>
            <a:ext cx="3868340" cy="276344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内容占位符 5"/>
          <p:cNvSpPr>
            <a:spLocks noGrp="1"/>
          </p:cNvSpPr>
          <p:nvPr>
            <p:ph sz="quarter" idx="4"/>
          </p:nvPr>
        </p:nvSpPr>
        <p:spPr>
          <a:xfrm>
            <a:off x="4629150" y="1878806"/>
            <a:ext cx="3887391" cy="276344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7" name="日期占位符 6"/>
          <p:cNvSpPr>
            <a:spLocks noGrp="1"/>
          </p:cNvSpPr>
          <p:nvPr>
            <p:ph type="dt" sz="half" idx="10"/>
          </p:nvPr>
        </p:nvSpPr>
        <p:spPr/>
        <p:txBody>
          <a:bodyPr/>
          <a:lstStyle/>
          <a:p>
            <a:fld id="{E72738DC-8C5F-4A3C-8B82-C9865F3CE8DE}" type="datetimeFigureOut">
              <a:rPr lang="zh-CN" altLang="en-US" smtClean="0"/>
              <a:t>2022/10/27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914EDA6-FF65-4CEF-9104-C446A89B0984}" type="slidenum">
              <a:rPr lang="zh-CN" altLang="en-US" smtClean="0"/>
              <a:t>‹#›</a:t>
            </a:fld>
            <a:endParaRPr lang="zh-CN" altLang="en-US"/>
          </a:p>
        </p:txBody>
      </p:sp>
      <p:sp>
        <p:nvSpPr>
          <p:cNvPr id="11" name="矩形 10"/>
          <p:cNvSpPr/>
          <p:nvPr/>
        </p:nvSpPr>
        <p:spPr>
          <a:xfrm>
            <a:off x="6403124" y="3402758"/>
            <a:ext cx="581352" cy="323165"/>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1483707795"/>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a:t>按一下以編輯母片標題樣式</a:t>
            </a:r>
            <a:endParaRPr lang="zh-CN" altLang="en-US"/>
          </a:p>
        </p:txBody>
      </p:sp>
      <p:sp>
        <p:nvSpPr>
          <p:cNvPr id="3" name="日期占位符 2"/>
          <p:cNvSpPr>
            <a:spLocks noGrp="1"/>
          </p:cNvSpPr>
          <p:nvPr>
            <p:ph type="dt" sz="half" idx="10"/>
          </p:nvPr>
        </p:nvSpPr>
        <p:spPr/>
        <p:txBody>
          <a:bodyPr/>
          <a:lstStyle/>
          <a:p>
            <a:fld id="{E72738DC-8C5F-4A3C-8B82-C9865F3CE8DE}" type="datetimeFigureOut">
              <a:rPr lang="zh-CN" altLang="en-US" smtClean="0"/>
              <a:t>2022/10/27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914EDA6-FF65-4CEF-9104-C446A89B0984}" type="slidenum">
              <a:rPr lang="zh-CN" altLang="en-US" smtClean="0"/>
              <a:t>‹#›</a:t>
            </a:fld>
            <a:endParaRPr lang="zh-CN" altLang="en-US"/>
          </a:p>
        </p:txBody>
      </p:sp>
    </p:spTree>
    <p:extLst>
      <p:ext uri="{BB962C8B-B14F-4D97-AF65-F5344CB8AC3E}">
        <p14:creationId xmlns:p14="http://schemas.microsoft.com/office/powerpoint/2010/main" val="2416952506"/>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72738DC-8C5F-4A3C-8B82-C9865F3CE8DE}" type="datetimeFigureOut">
              <a:rPr lang="zh-CN" altLang="en-US" smtClean="0"/>
              <a:t>2022/10/27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14EDA6-FF65-4CEF-9104-C446A89B0984}" type="slidenum">
              <a:rPr lang="zh-CN" altLang="en-US" smtClean="0"/>
              <a:t>‹#›</a:t>
            </a:fld>
            <a:endParaRPr lang="zh-CN" altLang="en-US"/>
          </a:p>
        </p:txBody>
      </p:sp>
    </p:spTree>
    <p:extLst>
      <p:ext uri="{BB962C8B-B14F-4D97-AF65-F5344CB8AC3E}">
        <p14:creationId xmlns:p14="http://schemas.microsoft.com/office/powerpoint/2010/main" val="270527974"/>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TW" altLang="en-US"/>
              <a:t>按一下以編輯母片標題樣式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日期占位符 4"/>
          <p:cNvSpPr>
            <a:spLocks noGrp="1"/>
          </p:cNvSpPr>
          <p:nvPr>
            <p:ph type="dt" sz="half" idx="10"/>
          </p:nvPr>
        </p:nvSpPr>
        <p:spPr/>
        <p:txBody>
          <a:bodyPr/>
          <a:lstStyle/>
          <a:p>
            <a:fld id="{E72738DC-8C5F-4A3C-8B82-C9865F3CE8DE}" type="datetimeFigureOut">
              <a:rPr lang="zh-CN" altLang="en-US" smtClean="0"/>
              <a:t>2022/10/27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14EDA6-FF65-4CEF-9104-C446A89B0984}" type="slidenum">
              <a:rPr lang="zh-CN" altLang="en-US" smtClean="0"/>
              <a:t>‹#›</a:t>
            </a:fld>
            <a:endParaRPr lang="zh-CN" altLang="en-US"/>
          </a:p>
        </p:txBody>
      </p:sp>
    </p:spTree>
    <p:extLst>
      <p:ext uri="{BB962C8B-B14F-4D97-AF65-F5344CB8AC3E}">
        <p14:creationId xmlns:p14="http://schemas.microsoft.com/office/powerpoint/2010/main" val="3517615318"/>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TW" altLang="en-US"/>
              <a:t>按一下以編輯母片標題樣式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日期占位符 4"/>
          <p:cNvSpPr>
            <a:spLocks noGrp="1"/>
          </p:cNvSpPr>
          <p:nvPr>
            <p:ph type="dt" sz="half" idx="10"/>
          </p:nvPr>
        </p:nvSpPr>
        <p:spPr/>
        <p:txBody>
          <a:bodyPr/>
          <a:lstStyle/>
          <a:p>
            <a:fld id="{E72738DC-8C5F-4A3C-8B82-C9865F3CE8DE}" type="datetimeFigureOut">
              <a:rPr lang="zh-CN" altLang="en-US" smtClean="0"/>
              <a:t>2022/10/27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14EDA6-FF65-4CEF-9104-C446A89B0984}" type="slidenum">
              <a:rPr lang="zh-CN" altLang="en-US" smtClean="0"/>
              <a:t>‹#›</a:t>
            </a:fld>
            <a:endParaRPr lang="zh-CN" altLang="en-US"/>
          </a:p>
        </p:txBody>
      </p:sp>
    </p:spTree>
    <p:extLst>
      <p:ext uri="{BB962C8B-B14F-4D97-AF65-F5344CB8AC3E}">
        <p14:creationId xmlns:p14="http://schemas.microsoft.com/office/powerpoint/2010/main" val="3142955377"/>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a:t>按一下以編輯母片標題樣式</a:t>
            </a:r>
            <a:endParaRPr lang="zh-CN" altLang="en-US"/>
          </a:p>
        </p:txBody>
      </p:sp>
      <p:sp>
        <p:nvSpPr>
          <p:cNvPr id="3" name="竖排文字占位符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4" name="日期占位符 3"/>
          <p:cNvSpPr>
            <a:spLocks noGrp="1"/>
          </p:cNvSpPr>
          <p:nvPr>
            <p:ph type="dt" sz="half" idx="10"/>
          </p:nvPr>
        </p:nvSpPr>
        <p:spPr/>
        <p:txBody>
          <a:bodyPr/>
          <a:lstStyle/>
          <a:p>
            <a:fld id="{E72738DC-8C5F-4A3C-8B82-C9865F3CE8DE}" type="datetimeFigureOut">
              <a:rPr lang="zh-CN" altLang="en-US" smtClean="0"/>
              <a:t>2022/10/27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14EDA6-FF65-4CEF-9104-C446A89B0984}" type="slidenum">
              <a:rPr lang="zh-CN" altLang="en-US" smtClean="0"/>
              <a:t>‹#›</a:t>
            </a:fld>
            <a:endParaRPr lang="zh-CN" altLang="en-US"/>
          </a:p>
        </p:txBody>
      </p:sp>
    </p:spTree>
    <p:extLst>
      <p:ext uri="{BB962C8B-B14F-4D97-AF65-F5344CB8AC3E}">
        <p14:creationId xmlns:p14="http://schemas.microsoft.com/office/powerpoint/2010/main" val="4120678528"/>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TW" altLang="en-US"/>
              <a:t>按一下以編輯母片標題樣式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4" name="日期占位符 3"/>
          <p:cNvSpPr>
            <a:spLocks noGrp="1"/>
          </p:cNvSpPr>
          <p:nvPr>
            <p:ph type="dt" sz="half" idx="10"/>
          </p:nvPr>
        </p:nvSpPr>
        <p:spPr/>
        <p:txBody>
          <a:bodyPr/>
          <a:lstStyle/>
          <a:p>
            <a:fld id="{E72738DC-8C5F-4A3C-8B82-C9865F3CE8DE}" type="datetimeFigureOut">
              <a:rPr lang="zh-CN" altLang="en-US" smtClean="0"/>
              <a:t>2022/10/27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14EDA6-FF65-4CEF-9104-C446A89B0984}" type="slidenum">
              <a:rPr lang="zh-CN" altLang="en-US" smtClean="0"/>
              <a:t>‹#›</a:t>
            </a:fld>
            <a:endParaRPr lang="zh-CN" altLang="en-US"/>
          </a:p>
        </p:txBody>
      </p:sp>
    </p:spTree>
    <p:extLst>
      <p:ext uri="{BB962C8B-B14F-4D97-AF65-F5344CB8AC3E}">
        <p14:creationId xmlns:p14="http://schemas.microsoft.com/office/powerpoint/2010/main" val="2322602636"/>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TW" altLang="en-US"/>
              <a:t>按一下以編輯母片標題樣式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按一下以編輯母片子標題樣式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6015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and One Sentence">
  <p:cSld name="Title and One Sentence">
    <p:spTree>
      <p:nvGrpSpPr>
        <p:cNvPr id="1" name="Shape 68"/>
        <p:cNvGrpSpPr/>
        <p:nvPr/>
      </p:nvGrpSpPr>
      <p:grpSpPr>
        <a:xfrm>
          <a:off x="0" y="0"/>
          <a:ext cx="0" cy="0"/>
          <a:chOff x="0" y="0"/>
          <a:chExt cx="0" cy="0"/>
        </a:xfrm>
      </p:grpSpPr>
      <p:sp>
        <p:nvSpPr>
          <p:cNvPr id="69" name="Google Shape;69;p38"/>
          <p:cNvSpPr txBox="1">
            <a:spLocks noGrp="1"/>
          </p:cNvSpPr>
          <p:nvPr>
            <p:ph type="body" idx="1"/>
          </p:nvPr>
        </p:nvSpPr>
        <p:spPr>
          <a:xfrm>
            <a:off x="914400" y="1450454"/>
            <a:ext cx="7343775" cy="313752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1950"/>
              </a:spcBef>
              <a:spcAft>
                <a:spcPts val="0"/>
              </a:spcAft>
              <a:buSzPts val="1400"/>
              <a:buNone/>
              <a:defRPr sz="48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0" i="0" u="none" strike="noStrike" cap="none">
                <a:solidFill>
                  <a:srgbClr val="343434"/>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0" i="0" u="none" strike="noStrike" cap="none">
                <a:solidFill>
                  <a:srgbClr val="343434"/>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70" name="Google Shape;70;p38"/>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 name="Google Shape;71;p38"/>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a:t>按一下以編輯母片標題樣式</a:t>
            </a:r>
            <a:endParaRPr lang="zh-CN" altLang="en-US"/>
          </a:p>
        </p:txBody>
      </p:sp>
      <p:sp>
        <p:nvSpPr>
          <p:cNvPr id="3" name="内容占位符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668889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3000" b="1" cap="all"/>
            </a:lvl1pPr>
          </a:lstStyle>
          <a:p>
            <a:r>
              <a:rPr lang="zh-TW" altLang="en-US"/>
              <a:t>按一下以編輯母片標題樣式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編輯母片文字樣式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82694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a:t>按一下以編輯母片標題樣式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795035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TW" altLang="en-US"/>
              <a:t>按一下以編輯母片標題樣式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内容占位符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2022/10/27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518909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a:t>按一下以編輯母片標題樣式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2022/10/27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054840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2022/10/27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293499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1500" b="1"/>
            </a:lvl1pPr>
          </a:lstStyle>
          <a:p>
            <a:r>
              <a:rPr lang="zh-TW" altLang="en-US"/>
              <a:t>按一下以編輯母片標題樣式</a:t>
            </a:r>
            <a:endParaRPr lang="zh-CN" altLang="en-US"/>
          </a:p>
        </p:txBody>
      </p:sp>
      <p:sp>
        <p:nvSpPr>
          <p:cNvPr id="3" name="内容占位符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編輯母片文字樣式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065378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1500" b="1"/>
            </a:lvl1pPr>
          </a:lstStyle>
          <a:p>
            <a:r>
              <a:rPr lang="zh-TW" altLang="en-US"/>
              <a:t>按一下以編輯母片標題樣式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編輯母片文字樣式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048164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a:t>按一下以編輯母片標題樣式</a:t>
            </a:r>
            <a:endParaRPr lang="zh-CN" altLang="en-US"/>
          </a:p>
        </p:txBody>
      </p:sp>
      <p:sp>
        <p:nvSpPr>
          <p:cNvPr id="3" name="竖排文字占位符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61029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TW" altLang="en-US"/>
              <a:t>按一下以編輯母片標題樣式</a:t>
            </a:r>
            <a:endParaRPr lang="zh-CN" altLang="en-US"/>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66488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and Bullets">
  <p:cSld name="Title and Bullets">
    <p:spTree>
      <p:nvGrpSpPr>
        <p:cNvPr id="1" name="Shape 74"/>
        <p:cNvGrpSpPr/>
        <p:nvPr/>
      </p:nvGrpSpPr>
      <p:grpSpPr>
        <a:xfrm>
          <a:off x="0" y="0"/>
          <a:ext cx="0" cy="0"/>
          <a:chOff x="0" y="0"/>
          <a:chExt cx="0" cy="0"/>
        </a:xfrm>
      </p:grpSpPr>
      <p:sp>
        <p:nvSpPr>
          <p:cNvPr id="75" name="Google Shape;75;p39"/>
          <p:cNvSpPr txBox="1">
            <a:spLocks noGrp="1"/>
          </p:cNvSpPr>
          <p:nvPr>
            <p:ph type="body" idx="1"/>
          </p:nvPr>
        </p:nvSpPr>
        <p:spPr>
          <a:xfrm>
            <a:off x="914400" y="1450454"/>
            <a:ext cx="7343775" cy="3281536"/>
          </a:xfrm>
          <a:prstGeom prst="rect">
            <a:avLst/>
          </a:prstGeom>
          <a:noFill/>
          <a:ln>
            <a:noFill/>
          </a:ln>
        </p:spPr>
        <p:txBody>
          <a:bodyPr spcFirstLastPara="1" wrap="square" lIns="108000" tIns="45700" rIns="91425" bIns="45700" anchor="t" anchorCtr="0">
            <a:noAutofit/>
          </a:bodyPr>
          <a:lstStyle>
            <a:lvl1pPr marL="457200" marR="0" lvl="0" indent="-391160" algn="l" rtl="0">
              <a:spcBef>
                <a:spcPts val="1950"/>
              </a:spcBef>
              <a:spcAft>
                <a:spcPts val="0"/>
              </a:spcAft>
              <a:buClr>
                <a:srgbClr val="595959"/>
              </a:buClr>
              <a:buSzPts val="2560"/>
              <a:buFont typeface="Josefin Slab"/>
              <a:buChar char="•"/>
              <a:defRPr sz="3200" b="0" i="0" u="none" strike="noStrike" cap="none">
                <a:solidFill>
                  <a:srgbClr val="595959"/>
                </a:solidFill>
                <a:latin typeface="Josefin Slab"/>
                <a:ea typeface="Josefin Slab"/>
                <a:cs typeface="Josefin Slab"/>
                <a:sym typeface="Josefin Slab"/>
              </a:defRPr>
            </a:lvl1pPr>
            <a:lvl2pPr marL="914400" marR="0" lvl="1" indent="-391160" algn="l" rtl="0">
              <a:spcBef>
                <a:spcPts val="1950"/>
              </a:spcBef>
              <a:spcAft>
                <a:spcPts val="0"/>
              </a:spcAft>
              <a:buClr>
                <a:srgbClr val="343434"/>
              </a:buClr>
              <a:buSzPts val="2560"/>
              <a:buFont typeface="Josefin Slab"/>
              <a:buChar char="•"/>
              <a:defRPr sz="3200" b="0" i="0" u="none" strike="noStrike" cap="none">
                <a:solidFill>
                  <a:srgbClr val="343434"/>
                </a:solidFill>
                <a:latin typeface="Josefin Slab"/>
                <a:ea typeface="Josefin Slab"/>
                <a:cs typeface="Josefin Slab"/>
                <a:sym typeface="Josefin Slab"/>
              </a:defRPr>
            </a:lvl2pPr>
            <a:lvl3pPr marL="1371600" marR="0" lvl="2" indent="-365760" algn="l" rtl="0">
              <a:spcBef>
                <a:spcPts val="1950"/>
              </a:spcBef>
              <a:spcAft>
                <a:spcPts val="0"/>
              </a:spcAft>
              <a:buClr>
                <a:srgbClr val="343434"/>
              </a:buClr>
              <a:buSzPts val="2160"/>
              <a:buFont typeface="Josefin Slab"/>
              <a:buChar char="•"/>
              <a:defRPr sz="2700" b="0" i="0" u="none" strike="noStrike" cap="none">
                <a:solidFill>
                  <a:srgbClr val="343434"/>
                </a:solidFill>
                <a:latin typeface="Josefin Slab"/>
                <a:ea typeface="Josefin Slab"/>
                <a:cs typeface="Josefin Slab"/>
                <a:sym typeface="Josefin Slab"/>
              </a:defRPr>
            </a:lvl3pPr>
            <a:lvl4pPr marL="1828800" marR="0" lvl="3" indent="-350519" algn="l" rtl="0">
              <a:spcBef>
                <a:spcPts val="1950"/>
              </a:spcBef>
              <a:spcAft>
                <a:spcPts val="0"/>
              </a:spcAft>
              <a:buClr>
                <a:srgbClr val="343434"/>
              </a:buClr>
              <a:buSzPts val="1920"/>
              <a:buFont typeface="Josefin Slab"/>
              <a:buChar char="•"/>
              <a:defRPr sz="2400" b="0" i="0" u="none" strike="noStrike" cap="none">
                <a:solidFill>
                  <a:srgbClr val="343434"/>
                </a:solidFill>
                <a:latin typeface="Josefin Slab"/>
                <a:ea typeface="Josefin Slab"/>
                <a:cs typeface="Josefin Slab"/>
                <a:sym typeface="Josefin Slab"/>
              </a:defRPr>
            </a:lvl4pPr>
            <a:lvl5pPr marL="2286000" marR="0" lvl="4" indent="-320039" algn="l" rtl="0">
              <a:spcBef>
                <a:spcPts val="1950"/>
              </a:spcBef>
              <a:spcAft>
                <a:spcPts val="0"/>
              </a:spcAft>
              <a:buClr>
                <a:srgbClr val="343434"/>
              </a:buClr>
              <a:buSzPts val="1440"/>
              <a:buFont typeface="Josefin Slab"/>
              <a:buChar char="•"/>
              <a:defRPr sz="1800" b="0" i="0" u="none" strike="noStrike" cap="none">
                <a:solidFill>
                  <a:srgbClr val="343434"/>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76" name="Google Shape;76;p39"/>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 name="Google Shape;77;p39"/>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mp; Numbers">
  <p:cSld name="Title &amp; Numbers">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2" name="Google Shape;82;p40"/>
          <p:cNvSpPr txBox="1">
            <a:spLocks noGrp="1"/>
          </p:cNvSpPr>
          <p:nvPr>
            <p:ph type="body" idx="1"/>
          </p:nvPr>
        </p:nvSpPr>
        <p:spPr>
          <a:xfrm>
            <a:off x="900113" y="1491853"/>
            <a:ext cx="7416800" cy="3240137"/>
          </a:xfrm>
          <a:prstGeom prst="rect">
            <a:avLst/>
          </a:prstGeom>
          <a:noFill/>
          <a:ln>
            <a:noFill/>
          </a:ln>
        </p:spPr>
        <p:txBody>
          <a:bodyPr spcFirstLastPara="1" wrap="square" lIns="91425" tIns="45700" rIns="91425" bIns="45700" anchor="t" anchorCtr="0">
            <a:noAutofit/>
          </a:bodyPr>
          <a:lstStyle>
            <a:lvl1pPr marL="457200" marR="0" lvl="0" indent="-457200" algn="l" rtl="0">
              <a:spcBef>
                <a:spcPts val="1950"/>
              </a:spcBef>
              <a:spcAft>
                <a:spcPts val="0"/>
              </a:spcAft>
              <a:buClr>
                <a:srgbClr val="343434"/>
              </a:buClr>
              <a:buSzPts val="3600"/>
              <a:buFont typeface="Arial"/>
              <a:buAutoNum type="arabicPeriod"/>
              <a:defRPr sz="3600" b="0" i="0" u="none" strike="noStrike" cap="none">
                <a:solidFill>
                  <a:srgbClr val="343434"/>
                </a:solidFill>
                <a:latin typeface="Josefin Slab"/>
                <a:ea typeface="Josefin Slab"/>
                <a:cs typeface="Josefin Slab"/>
                <a:sym typeface="Josefin Slab"/>
              </a:defRPr>
            </a:lvl1pPr>
            <a:lvl2pPr marL="914400" marR="0" lvl="1" indent="-431800" algn="l" rtl="0">
              <a:spcBef>
                <a:spcPts val="1950"/>
              </a:spcBef>
              <a:spcAft>
                <a:spcPts val="0"/>
              </a:spcAft>
              <a:buClr>
                <a:srgbClr val="595959"/>
              </a:buClr>
              <a:buSzPts val="3200"/>
              <a:buFont typeface="Arial"/>
              <a:buAutoNum type="arabicPeriod"/>
              <a:defRPr sz="3200" b="0" i="0" u="none" strike="noStrike" cap="none">
                <a:solidFill>
                  <a:srgbClr val="595959"/>
                </a:solidFill>
                <a:latin typeface="Josefin Slab"/>
                <a:ea typeface="Josefin Slab"/>
                <a:cs typeface="Josefin Slab"/>
                <a:sym typeface="Josefin Slab"/>
              </a:defRPr>
            </a:lvl2pPr>
            <a:lvl3pPr marL="1371600" marR="0" lvl="2" indent="-457200" algn="l" rtl="0">
              <a:spcBef>
                <a:spcPts val="1950"/>
              </a:spcBef>
              <a:spcAft>
                <a:spcPts val="0"/>
              </a:spcAft>
              <a:buClr>
                <a:srgbClr val="343434"/>
              </a:buClr>
              <a:buSzPts val="3600"/>
              <a:buFont typeface="Arial"/>
              <a:buAutoNum type="arabicPeriod"/>
              <a:defRPr sz="3600" b="0" i="0" u="none" strike="noStrike" cap="none">
                <a:solidFill>
                  <a:srgbClr val="343434"/>
                </a:solidFill>
                <a:latin typeface="Josefin Slab"/>
                <a:ea typeface="Josefin Slab"/>
                <a:cs typeface="Josefin Slab"/>
                <a:sym typeface="Josefin Slab"/>
              </a:defRPr>
            </a:lvl3pPr>
            <a:lvl4pPr marL="1828800" marR="0" lvl="3" indent="-457200" algn="l" rtl="0">
              <a:spcBef>
                <a:spcPts val="1950"/>
              </a:spcBef>
              <a:spcAft>
                <a:spcPts val="0"/>
              </a:spcAft>
              <a:buClr>
                <a:srgbClr val="343434"/>
              </a:buClr>
              <a:buSzPts val="3600"/>
              <a:buFont typeface="Arial"/>
              <a:buAutoNum type="arabicPeriod"/>
              <a:defRPr sz="3600" b="0" i="0" u="none" strike="noStrike" cap="none">
                <a:solidFill>
                  <a:srgbClr val="343434"/>
                </a:solidFill>
                <a:latin typeface="Josefin Slab"/>
                <a:ea typeface="Josefin Slab"/>
                <a:cs typeface="Josefin Slab"/>
                <a:sym typeface="Josefin Slab"/>
              </a:defRPr>
            </a:lvl4pPr>
            <a:lvl5pPr marL="2286000" marR="0" lvl="4" indent="-457200" algn="l" rtl="0">
              <a:spcBef>
                <a:spcPts val="1950"/>
              </a:spcBef>
              <a:spcAft>
                <a:spcPts val="0"/>
              </a:spcAft>
              <a:buClr>
                <a:srgbClr val="343434"/>
              </a:buClr>
              <a:buSzPts val="3600"/>
              <a:buFont typeface="Arial"/>
              <a:buAutoNum type="arabicPeriod"/>
              <a:defRPr sz="3600" b="0" i="0" u="none" strike="noStrike" cap="none">
                <a:solidFill>
                  <a:srgbClr val="343434"/>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83" name="Google Shape;83;p40"/>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and smaller text">
  <p:cSld name="Title and smaller text">
    <p:spTree>
      <p:nvGrpSpPr>
        <p:cNvPr id="1" name="Shape 86"/>
        <p:cNvGrpSpPr/>
        <p:nvPr/>
      </p:nvGrpSpPr>
      <p:grpSpPr>
        <a:xfrm>
          <a:off x="0" y="0"/>
          <a:ext cx="0" cy="0"/>
          <a:chOff x="0" y="0"/>
          <a:chExt cx="0" cy="0"/>
        </a:xfrm>
      </p:grpSpPr>
      <p:sp>
        <p:nvSpPr>
          <p:cNvPr id="87" name="Google Shape;87;p41"/>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8" name="Google Shape;88;p41"/>
          <p:cNvSpPr txBox="1">
            <a:spLocks noGrp="1"/>
          </p:cNvSpPr>
          <p:nvPr>
            <p:ph type="body" idx="1"/>
          </p:nvPr>
        </p:nvSpPr>
        <p:spPr>
          <a:xfrm>
            <a:off x="900113" y="1491630"/>
            <a:ext cx="7272337" cy="27352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2200" b="0" i="0" u="none" strike="noStrike" cap="none">
                <a:solidFill>
                  <a:srgbClr val="595959"/>
                </a:solidFill>
                <a:latin typeface="Josefin Slab"/>
                <a:ea typeface="Josefin Slab"/>
                <a:cs typeface="Josefin Slab"/>
                <a:sym typeface="Josefin Slab"/>
              </a:defRPr>
            </a:lvl1pPr>
            <a:lvl2pPr marL="914400" marR="0" lvl="1" indent="-228600" algn="l" rtl="0">
              <a:spcBef>
                <a:spcPts val="1950"/>
              </a:spcBef>
              <a:spcAft>
                <a:spcPts val="0"/>
              </a:spcAft>
              <a:buSzPts val="1400"/>
              <a:buNone/>
              <a:defRPr sz="2400" b="0" i="0" u="none" strike="noStrike" cap="none">
                <a:solidFill>
                  <a:srgbClr val="595959"/>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89" name="Google Shape;89;p41"/>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1"/>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1"/>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our Titled text Blocks">
  <p:cSld name="Four Titled text Blocks">
    <p:spTree>
      <p:nvGrpSpPr>
        <p:cNvPr id="1" name="Shape 92"/>
        <p:cNvGrpSpPr/>
        <p:nvPr/>
      </p:nvGrpSpPr>
      <p:grpSpPr>
        <a:xfrm>
          <a:off x="0" y="0"/>
          <a:ext cx="0" cy="0"/>
          <a:chOff x="0" y="0"/>
          <a:chExt cx="0" cy="0"/>
        </a:xfrm>
      </p:grpSpPr>
      <p:sp>
        <p:nvSpPr>
          <p:cNvPr id="93" name="Google Shape;93;p42"/>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4" name="Google Shape;94;p42"/>
          <p:cNvSpPr txBox="1">
            <a:spLocks noGrp="1"/>
          </p:cNvSpPr>
          <p:nvPr>
            <p:ph type="body" idx="1"/>
          </p:nvPr>
        </p:nvSpPr>
        <p:spPr>
          <a:xfrm>
            <a:off x="900113" y="1203599"/>
            <a:ext cx="7272337" cy="10081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2200" b="0" i="0" u="none" strike="noStrike" cap="none">
                <a:solidFill>
                  <a:srgbClr val="595959"/>
                </a:solidFill>
                <a:latin typeface="Josefin Slab"/>
                <a:ea typeface="Josefin Slab"/>
                <a:cs typeface="Josefin Slab"/>
                <a:sym typeface="Josefin Slab"/>
              </a:defRPr>
            </a:lvl1pPr>
            <a:lvl2pPr marL="914400" marR="0" lvl="1" indent="-228600" algn="l"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95" name="Google Shape;95;p42"/>
          <p:cNvSpPr txBox="1">
            <a:spLocks noGrp="1"/>
          </p:cNvSpPr>
          <p:nvPr>
            <p:ph type="body" idx="2"/>
          </p:nvPr>
        </p:nvSpPr>
        <p:spPr>
          <a:xfrm>
            <a:off x="827584" y="2571750"/>
            <a:ext cx="3528392" cy="7200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96" name="Google Shape;96;p42"/>
          <p:cNvSpPr txBox="1">
            <a:spLocks noGrp="1"/>
          </p:cNvSpPr>
          <p:nvPr>
            <p:ph type="body" idx="3"/>
          </p:nvPr>
        </p:nvSpPr>
        <p:spPr>
          <a:xfrm>
            <a:off x="827584" y="2283718"/>
            <a:ext cx="3528392"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97" name="Google Shape;97;p42"/>
          <p:cNvSpPr txBox="1">
            <a:spLocks noGrp="1"/>
          </p:cNvSpPr>
          <p:nvPr>
            <p:ph type="body" idx="4"/>
          </p:nvPr>
        </p:nvSpPr>
        <p:spPr>
          <a:xfrm>
            <a:off x="827584" y="3651870"/>
            <a:ext cx="3528392" cy="7200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98" name="Google Shape;98;p42"/>
          <p:cNvSpPr txBox="1">
            <a:spLocks noGrp="1"/>
          </p:cNvSpPr>
          <p:nvPr>
            <p:ph type="body" idx="5"/>
          </p:nvPr>
        </p:nvSpPr>
        <p:spPr>
          <a:xfrm>
            <a:off x="827584" y="3363838"/>
            <a:ext cx="3528392"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99" name="Google Shape;99;p42"/>
          <p:cNvSpPr txBox="1">
            <a:spLocks noGrp="1"/>
          </p:cNvSpPr>
          <p:nvPr>
            <p:ph type="body" idx="6"/>
          </p:nvPr>
        </p:nvSpPr>
        <p:spPr>
          <a:xfrm>
            <a:off x="4716016" y="2571750"/>
            <a:ext cx="3528392" cy="7200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00" name="Google Shape;100;p42"/>
          <p:cNvSpPr txBox="1">
            <a:spLocks noGrp="1"/>
          </p:cNvSpPr>
          <p:nvPr>
            <p:ph type="body" idx="7"/>
          </p:nvPr>
        </p:nvSpPr>
        <p:spPr>
          <a:xfrm>
            <a:off x="4716016" y="2283718"/>
            <a:ext cx="3528392"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01" name="Google Shape;101;p42"/>
          <p:cNvSpPr txBox="1">
            <a:spLocks noGrp="1"/>
          </p:cNvSpPr>
          <p:nvPr>
            <p:ph type="body" idx="8"/>
          </p:nvPr>
        </p:nvSpPr>
        <p:spPr>
          <a:xfrm>
            <a:off x="4716016" y="3651870"/>
            <a:ext cx="3528392" cy="7200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02" name="Google Shape;102;p42"/>
          <p:cNvSpPr txBox="1">
            <a:spLocks noGrp="1"/>
          </p:cNvSpPr>
          <p:nvPr>
            <p:ph type="body" idx="9"/>
          </p:nvPr>
        </p:nvSpPr>
        <p:spPr>
          <a:xfrm>
            <a:off x="4716016" y="3363838"/>
            <a:ext cx="3528392"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03" name="Google Shape;103;p42"/>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2"/>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42"/>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2.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4.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9">
            <a:alphaModFix/>
            <a:extLst>
              <a:ext uri="{28A0092B-C50C-407E-A947-70E740481C1C}">
                <a14:useLocalDpi xmlns:a14="http://schemas.microsoft.com/office/drawing/2010/main" val="0"/>
              </a:ext>
            </a:extLst>
          </a:blip>
          <a:stretch>
            <a:fillRect/>
          </a:stretch>
        </a:blipFill>
        <a:effectLst/>
      </p:bgPr>
    </p:bg>
    <p:spTree>
      <p:nvGrpSpPr>
        <p:cNvPr id="1" name="Shape 29"/>
        <p:cNvGrpSpPr/>
        <p:nvPr/>
      </p:nvGrpSpPr>
      <p:grpSpPr>
        <a:xfrm>
          <a:off x="0" y="0"/>
          <a:ext cx="0" cy="0"/>
          <a:chOff x="0" y="0"/>
          <a:chExt cx="0" cy="0"/>
        </a:xfrm>
      </p:grpSpPr>
      <p:pic>
        <p:nvPicPr>
          <p:cNvPr id="30" name="Google Shape;30;p29" descr="SmallPaintStrip_Mint.png"/>
          <p:cNvPicPr preferRelativeResize="0"/>
          <p:nvPr/>
        </p:nvPicPr>
        <p:blipFill rotWithShape="1">
          <a:blip r:embed="rId30" cstate="screen">
            <a:alphaModFix/>
            <a:extLst>
              <a:ext uri="{28A0092B-C50C-407E-A947-70E740481C1C}">
                <a14:useLocalDpi xmlns:a14="http://schemas.microsoft.com/office/drawing/2010/main" val="0"/>
              </a:ext>
            </a:extLst>
          </a:blip>
          <a:srcRect/>
          <a:stretch/>
        </p:blipFill>
        <p:spPr>
          <a:xfrm>
            <a:off x="2555776" y="123478"/>
            <a:ext cx="4032448" cy="1016624"/>
          </a:xfrm>
          <a:prstGeom prst="rect">
            <a:avLst/>
          </a:prstGeom>
          <a:noFill/>
          <a:ln>
            <a:noFill/>
          </a:ln>
        </p:spPr>
      </p:pic>
      <p:sp>
        <p:nvSpPr>
          <p:cNvPr id="31" name="Google Shape;31;p29"/>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marR="0" lvl="0" algn="ctr" rtl="0">
              <a:spcBef>
                <a:spcPts val="0"/>
              </a:spcBef>
              <a:spcAft>
                <a:spcPts val="0"/>
              </a:spcAft>
              <a:buSzPts val="1400"/>
              <a:buNone/>
              <a:defRPr sz="3200" b="0" i="0" u="none" strike="noStrike" cap="none">
                <a:solidFill>
                  <a:srgbClr val="FFFFFF"/>
                </a:solidFill>
                <a:latin typeface="Arial"/>
                <a:ea typeface="Arial"/>
                <a:cs typeface="Arial"/>
                <a:sym typeface="Arial"/>
              </a:defRPr>
            </a:lvl1pPr>
            <a:lvl2pPr marR="0" lvl="1" algn="ct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ct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ct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ct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ctr" rtl="0">
              <a:spcBef>
                <a:spcPts val="0"/>
              </a:spcBef>
              <a:spcAft>
                <a:spcPts val="0"/>
              </a:spcAft>
              <a:buSzPts val="1400"/>
              <a:buNone/>
              <a:defRPr sz="3800" b="0" i="0" u="none" strike="noStrike" cap="none">
                <a:solidFill>
                  <a:srgbClr val="FFFFFF"/>
                </a:solidFill>
                <a:latin typeface="Arial"/>
                <a:ea typeface="Arial"/>
                <a:cs typeface="Arial"/>
                <a:sym typeface="Arial"/>
              </a:defRPr>
            </a:lvl6pPr>
            <a:lvl7pPr marR="0" lvl="6" algn="ctr" rtl="0">
              <a:spcBef>
                <a:spcPts val="0"/>
              </a:spcBef>
              <a:spcAft>
                <a:spcPts val="0"/>
              </a:spcAft>
              <a:buSzPts val="1400"/>
              <a:buNone/>
              <a:defRPr sz="3800" b="0" i="0" u="none" strike="noStrike" cap="none">
                <a:solidFill>
                  <a:srgbClr val="FFFFFF"/>
                </a:solidFill>
                <a:latin typeface="Arial"/>
                <a:ea typeface="Arial"/>
                <a:cs typeface="Arial"/>
                <a:sym typeface="Arial"/>
              </a:defRPr>
            </a:lvl7pPr>
            <a:lvl8pPr marR="0" lvl="7" algn="ctr" rtl="0">
              <a:spcBef>
                <a:spcPts val="0"/>
              </a:spcBef>
              <a:spcAft>
                <a:spcPts val="0"/>
              </a:spcAft>
              <a:buSzPts val="1400"/>
              <a:buNone/>
              <a:defRPr sz="3800" b="0" i="0" u="none" strike="noStrike" cap="none">
                <a:solidFill>
                  <a:srgbClr val="FFFFFF"/>
                </a:solidFill>
                <a:latin typeface="Arial"/>
                <a:ea typeface="Arial"/>
                <a:cs typeface="Arial"/>
                <a:sym typeface="Arial"/>
              </a:defRPr>
            </a:lvl8pPr>
            <a:lvl9pPr marR="0" lvl="8" algn="ctr" rtl="0">
              <a:spcBef>
                <a:spcPts val="0"/>
              </a:spcBef>
              <a:spcAft>
                <a:spcPts val="0"/>
              </a:spcAft>
              <a:buSzPts val="1400"/>
              <a:buNone/>
              <a:defRPr sz="3800" b="0" i="0" u="none" strike="noStrike" cap="none">
                <a:solidFill>
                  <a:srgbClr val="FFFFFF"/>
                </a:solidFill>
                <a:latin typeface="Arial"/>
                <a:ea typeface="Arial"/>
                <a:cs typeface="Arial"/>
                <a:sym typeface="Arial"/>
              </a:defRPr>
            </a:lvl9pPr>
          </a:lstStyle>
          <a:p>
            <a:endParaRPr/>
          </a:p>
        </p:txBody>
      </p:sp>
      <p:sp>
        <p:nvSpPr>
          <p:cNvPr id="32" name="Google Shape;32;p29"/>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33" name="Google Shape;33;p29"/>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8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8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8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8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8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8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8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8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34" name="Google Shape;34;p29"/>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715" r:id="rId27"/>
  </p:sldLayoutIdLst>
  <p:transition spd="med">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1"/>
        <p:cNvGrpSpPr/>
        <p:nvPr/>
      </p:nvGrpSpPr>
      <p:grpSpPr>
        <a:xfrm>
          <a:off x="0" y="0"/>
          <a:ext cx="0" cy="0"/>
          <a:chOff x="0" y="0"/>
          <a:chExt cx="0" cy="0"/>
        </a:xfrm>
      </p:grpSpPr>
      <p:sp>
        <p:nvSpPr>
          <p:cNvPr id="512" name="Google Shape;512;p3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3" name="Google Shape;513;p3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14" name="Google Shape;514;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Gill Sans"/>
                <a:ea typeface="Gill Sans"/>
                <a:cs typeface="Gill Sans"/>
                <a:sym typeface="Gill Sans"/>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515" name="Google Shape;515;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a:solidFill>
                  <a:srgbClr val="888888"/>
                </a:solidFill>
                <a:latin typeface="Gill Sans"/>
                <a:ea typeface="Gill Sans"/>
                <a:cs typeface="Gill Sans"/>
                <a:sym typeface="Gill Sans"/>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516" name="Google Shape;516;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a:solidFill>
                  <a:srgbClr val="888888"/>
                </a:solidFill>
                <a:latin typeface="Calibri"/>
                <a:ea typeface="Calibri"/>
                <a:cs typeface="Calibri"/>
                <a:sym typeface="Calibri"/>
              </a:defRPr>
            </a:lvl1pPr>
            <a:lvl2pPr marL="0" marR="0" lvl="1" indent="0" algn="r" rtl="0">
              <a:spcBef>
                <a:spcPts val="0"/>
              </a:spcBef>
              <a:spcAft>
                <a:spcPts val="0"/>
              </a:spcAft>
              <a:buNone/>
              <a:defRPr sz="900">
                <a:solidFill>
                  <a:srgbClr val="888888"/>
                </a:solidFill>
                <a:latin typeface="Calibri"/>
                <a:ea typeface="Calibri"/>
                <a:cs typeface="Calibri"/>
                <a:sym typeface="Calibri"/>
              </a:defRPr>
            </a:lvl2pPr>
            <a:lvl3pPr marL="0" marR="0" lvl="2" indent="0" algn="r" rtl="0">
              <a:spcBef>
                <a:spcPts val="0"/>
              </a:spcBef>
              <a:spcAft>
                <a:spcPts val="0"/>
              </a:spcAft>
              <a:buNone/>
              <a:defRPr sz="900">
                <a:solidFill>
                  <a:srgbClr val="888888"/>
                </a:solidFill>
                <a:latin typeface="Calibri"/>
                <a:ea typeface="Calibri"/>
                <a:cs typeface="Calibri"/>
                <a:sym typeface="Calibri"/>
              </a:defRPr>
            </a:lvl3pPr>
            <a:lvl4pPr marL="0" marR="0" lvl="3" indent="0" algn="r" rtl="0">
              <a:spcBef>
                <a:spcPts val="0"/>
              </a:spcBef>
              <a:spcAft>
                <a:spcPts val="0"/>
              </a:spcAft>
              <a:buNone/>
              <a:defRPr sz="900">
                <a:solidFill>
                  <a:srgbClr val="888888"/>
                </a:solidFill>
                <a:latin typeface="Calibri"/>
                <a:ea typeface="Calibri"/>
                <a:cs typeface="Calibri"/>
                <a:sym typeface="Calibri"/>
              </a:defRPr>
            </a:lvl4pPr>
            <a:lvl5pPr marL="0" marR="0" lvl="4" indent="0" algn="r" rtl="0">
              <a:spcBef>
                <a:spcPts val="0"/>
              </a:spcBef>
              <a:spcAft>
                <a:spcPts val="0"/>
              </a:spcAft>
              <a:buNone/>
              <a:defRPr sz="900">
                <a:solidFill>
                  <a:srgbClr val="888888"/>
                </a:solidFill>
                <a:latin typeface="Calibri"/>
                <a:ea typeface="Calibri"/>
                <a:cs typeface="Calibri"/>
                <a:sym typeface="Calibri"/>
              </a:defRPr>
            </a:lvl5pPr>
            <a:lvl6pPr marL="0" marR="0" lvl="5" indent="0" algn="r" rtl="0">
              <a:spcBef>
                <a:spcPts val="0"/>
              </a:spcBef>
              <a:spcAft>
                <a:spcPts val="0"/>
              </a:spcAft>
              <a:buNone/>
              <a:defRPr sz="900">
                <a:solidFill>
                  <a:srgbClr val="888888"/>
                </a:solidFill>
                <a:latin typeface="Calibri"/>
                <a:ea typeface="Calibri"/>
                <a:cs typeface="Calibri"/>
                <a:sym typeface="Calibri"/>
              </a:defRPr>
            </a:lvl6pPr>
            <a:lvl7pPr marL="0" marR="0" lvl="6" indent="0" algn="r" rtl="0">
              <a:spcBef>
                <a:spcPts val="0"/>
              </a:spcBef>
              <a:spcAft>
                <a:spcPts val="0"/>
              </a:spcAft>
              <a:buNone/>
              <a:defRPr sz="900">
                <a:solidFill>
                  <a:srgbClr val="888888"/>
                </a:solidFill>
                <a:latin typeface="Calibri"/>
                <a:ea typeface="Calibri"/>
                <a:cs typeface="Calibri"/>
                <a:sym typeface="Calibri"/>
              </a:defRPr>
            </a:lvl7pPr>
            <a:lvl8pPr marL="0" marR="0" lvl="7" indent="0" algn="r" rtl="0">
              <a:spcBef>
                <a:spcPts val="0"/>
              </a:spcBef>
              <a:spcAft>
                <a:spcPts val="0"/>
              </a:spcAft>
              <a:buNone/>
              <a:defRPr sz="900">
                <a:solidFill>
                  <a:srgbClr val="888888"/>
                </a:solidFill>
                <a:latin typeface="Calibri"/>
                <a:ea typeface="Calibri"/>
                <a:cs typeface="Calibri"/>
                <a:sym typeface="Calibri"/>
              </a:defRPr>
            </a:lvl8pPr>
            <a:lvl9pPr marL="0" marR="0" lvl="8" indent="0" algn="r" rtl="0">
              <a:spcBef>
                <a:spcPts val="0"/>
              </a:spcBef>
              <a:spcAft>
                <a:spcPts val="0"/>
              </a:spcAft>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72738DC-8C5F-4A3C-8B82-C9865F3CE8DE}" type="datetimeFigureOut">
              <a:rPr lang="zh-CN" altLang="en-US" smtClean="0"/>
              <a:t>2022/10/27</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914EDA6-FF65-4CEF-9104-C446A89B0984}" type="slidenum">
              <a:rPr lang="zh-CN" altLang="en-US" smtClean="0"/>
              <a:t>‹#›</a:t>
            </a:fld>
            <a:endParaRPr lang="zh-CN" altLang="en-US"/>
          </a:p>
        </p:txBody>
      </p:sp>
    </p:spTree>
    <p:extLst>
      <p:ext uri="{BB962C8B-B14F-4D97-AF65-F5344CB8AC3E}">
        <p14:creationId xmlns:p14="http://schemas.microsoft.com/office/powerpoint/2010/main" val="21354299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ransition spd="slow">
    <p:fade thruBlk="1"/>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0820CF-B880-4189-942D-D702A7CBA730}" type="datetimeFigureOut">
              <a:rPr lang="zh-CN" altLang="en-US" smtClean="0">
                <a:solidFill>
                  <a:prstClr val="black">
                    <a:tint val="75000"/>
                  </a:prstClr>
                </a:solidFill>
              </a:rPr>
              <a:pPr/>
              <a:t>2022/10/27</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981771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image" Target="../media/image37.png"/><Relationship Id="rId5" Type="http://schemas.microsoft.com/office/2007/relationships/hdphoto" Target="../media/hdphoto1.wdp"/><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hyperlink" Target="2022&#25976;&#20301;&#20154;&#27402;3-4&#24180;&#32026;&#23567;&#32068;&#23416;&#32722;&#21934;1(&#21547;&#27402;&#21033;)0930.pdf" TargetMode="External"/><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hyperlink" Target="2022&#25976;&#20301;&#20154;&#27402;3-4&#24180;&#32026;&#23567;&#32068;&#23416;&#32722;&#21934;1(&#21547;&#27402;&#21033;)0930.pdf" TargetMode="External"/><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hyperlink" Target="2022&#25976;&#20301;&#20154;&#27402;3-4&#24180;&#32026;&#34892;&#21205;&#23459;&#35328;&#23416;&#32722;&#21934;2.pdf" TargetMode="External"/><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7.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eurl.cc/gMmv9N"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25.jpe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Shape 589"/>
        <p:cNvGrpSpPr/>
        <p:nvPr/>
      </p:nvGrpSpPr>
      <p:grpSpPr>
        <a:xfrm>
          <a:off x="0" y="0"/>
          <a:ext cx="0" cy="0"/>
          <a:chOff x="0" y="0"/>
          <a:chExt cx="0" cy="0"/>
        </a:xfrm>
      </p:grpSpPr>
      <p:sp>
        <p:nvSpPr>
          <p:cNvPr id="591" name="Google Shape;591;p1"/>
          <p:cNvSpPr txBox="1"/>
          <p:nvPr/>
        </p:nvSpPr>
        <p:spPr>
          <a:xfrm>
            <a:off x="2976044" y="1873814"/>
            <a:ext cx="4718415" cy="576064"/>
          </a:xfrm>
          <a:prstGeom prst="rect">
            <a:avLst/>
          </a:prstGeom>
          <a:noFill/>
          <a:ln>
            <a:noFill/>
          </a:ln>
        </p:spPr>
        <p:txBody>
          <a:bodyPr spcFirstLastPara="1" wrap="square" lIns="34275" tIns="17125" rIns="34275" bIns="17125" anchor="ctr" anchorCtr="0">
            <a:normAutofit/>
          </a:bodyPr>
          <a:lstStyle/>
          <a:p>
            <a:pPr marL="342900" marR="0" lvl="0" indent="0" algn="ctr" rtl="0">
              <a:lnSpc>
                <a:spcPct val="90000"/>
              </a:lnSpc>
              <a:spcBef>
                <a:spcPts val="0"/>
              </a:spcBef>
              <a:spcAft>
                <a:spcPts val="0"/>
              </a:spcAft>
              <a:buNone/>
            </a:pPr>
            <a:r>
              <a:rPr lang="zh-TW" sz="2600" b="1" i="0" u="none" strike="noStrike" cap="none" dirty="0">
                <a:solidFill>
                  <a:srgbClr val="FF0000"/>
                </a:solidFill>
                <a:latin typeface="Microsoft JhengHei"/>
                <a:ea typeface="Microsoft JhengHei"/>
                <a:cs typeface="Microsoft JhengHei"/>
                <a:sym typeface="Microsoft JhengHei"/>
              </a:rPr>
              <a:t>202</a:t>
            </a:r>
            <a:r>
              <a:rPr lang="en-US" altLang="zh-TW" sz="2600" b="1" i="0" u="none" strike="noStrike" cap="none" dirty="0">
                <a:solidFill>
                  <a:srgbClr val="FF0000"/>
                </a:solidFill>
                <a:latin typeface="Microsoft JhengHei"/>
                <a:ea typeface="Microsoft JhengHei"/>
                <a:cs typeface="Microsoft JhengHei"/>
                <a:sym typeface="Microsoft JhengHei"/>
              </a:rPr>
              <a:t>2</a:t>
            </a:r>
            <a:r>
              <a:rPr lang="zh-TW" sz="2600" b="1" i="0" u="none" strike="noStrike" cap="none" dirty="0">
                <a:solidFill>
                  <a:srgbClr val="FF0000"/>
                </a:solidFill>
                <a:latin typeface="Microsoft JhengHei"/>
                <a:ea typeface="Microsoft JhengHei"/>
                <a:cs typeface="Microsoft JhengHei"/>
                <a:sym typeface="Microsoft JhengHei"/>
              </a:rPr>
              <a:t>世界人權日 </a:t>
            </a:r>
            <a:r>
              <a:rPr lang="en-US" altLang="zh-TW" sz="2600" b="1" i="0" u="none" strike="noStrike" cap="none" dirty="0">
                <a:solidFill>
                  <a:srgbClr val="FF0000"/>
                </a:solidFill>
                <a:latin typeface="Microsoft JhengHei"/>
                <a:ea typeface="Microsoft JhengHei"/>
                <a:cs typeface="Microsoft JhengHei"/>
                <a:sym typeface="Microsoft JhengHei"/>
              </a:rPr>
              <a:t>3</a:t>
            </a:r>
            <a:r>
              <a:rPr lang="zh-TW" sz="2600" b="1" i="0" u="none" strike="noStrike" cap="none" dirty="0">
                <a:solidFill>
                  <a:srgbClr val="FF0000"/>
                </a:solidFill>
                <a:latin typeface="Microsoft JhengHei"/>
                <a:ea typeface="Microsoft JhengHei"/>
                <a:cs typeface="Microsoft JhengHei"/>
                <a:sym typeface="Microsoft JhengHei"/>
              </a:rPr>
              <a:t>-</a:t>
            </a:r>
            <a:r>
              <a:rPr lang="en-US" altLang="zh-TW" sz="2600" b="1" i="0" u="none" strike="noStrike" cap="none" dirty="0">
                <a:solidFill>
                  <a:srgbClr val="FF0000"/>
                </a:solidFill>
                <a:latin typeface="Microsoft JhengHei"/>
                <a:ea typeface="Microsoft JhengHei"/>
                <a:cs typeface="Microsoft JhengHei"/>
                <a:sym typeface="Microsoft JhengHei"/>
              </a:rPr>
              <a:t>4</a:t>
            </a:r>
            <a:r>
              <a:rPr lang="zh-TW" sz="2600" b="1" i="0" u="none" strike="noStrike" cap="none" dirty="0">
                <a:solidFill>
                  <a:srgbClr val="FF0000"/>
                </a:solidFill>
                <a:latin typeface="Microsoft JhengHei"/>
                <a:ea typeface="Microsoft JhengHei"/>
                <a:cs typeface="Microsoft JhengHei"/>
                <a:sym typeface="Microsoft JhengHei"/>
              </a:rPr>
              <a:t>年級版</a:t>
            </a:r>
            <a:endParaRPr dirty="0"/>
          </a:p>
        </p:txBody>
      </p:sp>
      <p:sp>
        <p:nvSpPr>
          <p:cNvPr id="592" name="Google Shape;592;p1"/>
          <p:cNvSpPr txBox="1"/>
          <p:nvPr/>
        </p:nvSpPr>
        <p:spPr>
          <a:xfrm>
            <a:off x="5875866" y="4658754"/>
            <a:ext cx="2158022" cy="484746"/>
          </a:xfrm>
          <a:prstGeom prst="rect">
            <a:avLst/>
          </a:prstGeom>
          <a:solidFill>
            <a:srgbClr val="0070C0"/>
          </a:solidFill>
          <a:ln>
            <a:noFill/>
          </a:ln>
        </p:spPr>
        <p:txBody>
          <a:bodyPr spcFirstLastPara="1" wrap="square" lIns="68575" tIns="34275" rIns="68575" bIns="34275" anchor="t" anchorCtr="0">
            <a:noAutofit/>
          </a:bodyPr>
          <a:lstStyle/>
          <a:p>
            <a:pPr marL="0" marR="0" lvl="0" indent="0" algn="ctr" rtl="0">
              <a:buClr>
                <a:schemeClr val="accent2"/>
              </a:buClr>
              <a:buSzPts val="1472"/>
              <a:buFont typeface="Noto Sans Symbols"/>
              <a:buNone/>
            </a:pPr>
            <a:r>
              <a:rPr lang="zh-TW" sz="1200" b="0" i="0" u="none" strike="noStrike" cap="none" dirty="0">
                <a:solidFill>
                  <a:srgbClr val="F2F2F2"/>
                </a:solidFill>
                <a:latin typeface="Microsoft JhengHei"/>
                <a:ea typeface="Microsoft JhengHei"/>
                <a:cs typeface="Microsoft JhengHei"/>
                <a:sym typeface="Microsoft JhengHei"/>
              </a:rPr>
              <a:t>教育部國教署中央課程與教學</a:t>
            </a:r>
            <a:endParaRPr sz="1200" b="0" i="0" u="none" strike="noStrike" cap="none" dirty="0">
              <a:solidFill>
                <a:srgbClr val="F2F2F2"/>
              </a:solidFill>
              <a:latin typeface="Microsoft JhengHei"/>
              <a:ea typeface="Microsoft JhengHei"/>
              <a:cs typeface="Microsoft JhengHei"/>
              <a:sym typeface="Microsoft JhengHei"/>
            </a:endParaRPr>
          </a:p>
          <a:p>
            <a:pPr marL="0" marR="0" lvl="0" indent="0" algn="ctr" rtl="0">
              <a:buClr>
                <a:schemeClr val="accent2"/>
              </a:buClr>
              <a:buSzPts val="1472"/>
              <a:buFont typeface="Noto Sans Symbols"/>
              <a:buNone/>
            </a:pPr>
            <a:r>
              <a:rPr lang="zh-TW" sz="1200" b="0" i="0" u="none" strike="noStrike" cap="none" dirty="0">
                <a:solidFill>
                  <a:srgbClr val="F2F2F2"/>
                </a:solidFill>
                <a:latin typeface="Microsoft JhengHei"/>
                <a:ea typeface="Microsoft JhengHei"/>
                <a:cs typeface="Microsoft JhengHei"/>
                <a:sym typeface="Microsoft JhengHei"/>
              </a:rPr>
              <a:t>輔導諮詢人權教育議題輔導群</a:t>
            </a:r>
            <a:endParaRPr sz="1200" b="0" i="0" u="none" strike="noStrike" cap="none" dirty="0">
              <a:solidFill>
                <a:srgbClr val="F2F2F2"/>
              </a:solidFill>
              <a:latin typeface="Microsoft JhengHei"/>
              <a:ea typeface="Microsoft JhengHei"/>
              <a:cs typeface="Microsoft JhengHei"/>
              <a:sym typeface="Microsoft JhengHei"/>
            </a:endParaRPr>
          </a:p>
        </p:txBody>
      </p:sp>
      <p:sp>
        <p:nvSpPr>
          <p:cNvPr id="2" name="文字方塊 1"/>
          <p:cNvSpPr txBox="1"/>
          <p:nvPr/>
        </p:nvSpPr>
        <p:spPr>
          <a:xfrm>
            <a:off x="146304" y="158496"/>
            <a:ext cx="4608576" cy="963168"/>
          </a:xfrm>
          <a:prstGeom prst="rect">
            <a:avLst/>
          </a:prstGeom>
          <a:solidFill>
            <a:schemeClr val="bg1"/>
          </a:solidFill>
        </p:spPr>
        <p:txBody>
          <a:bodyPr wrap="square" rtlCol="0">
            <a:spAutoFit/>
          </a:bodyPr>
          <a:lstStyle/>
          <a:p>
            <a:endParaRPr lang="zh-TW" altLang="en-US" dirty="0"/>
          </a:p>
        </p:txBody>
      </p:sp>
      <p:sp>
        <p:nvSpPr>
          <p:cNvPr id="590" name="Google Shape;590;p1"/>
          <p:cNvSpPr txBox="1"/>
          <p:nvPr/>
        </p:nvSpPr>
        <p:spPr>
          <a:xfrm>
            <a:off x="901700" y="638355"/>
            <a:ext cx="7757108" cy="1797763"/>
          </a:xfrm>
          <a:prstGeom prst="rect">
            <a:avLst/>
          </a:prstGeom>
          <a:noFill/>
          <a:ln>
            <a:noFill/>
          </a:ln>
        </p:spPr>
        <p:txBody>
          <a:bodyPr spcFirstLastPara="1" wrap="square" lIns="0" tIns="0" rIns="0" bIns="0" anchor="ctr" anchorCtr="0">
            <a:noAutofit/>
          </a:bodyPr>
          <a:lstStyle/>
          <a:p>
            <a:pPr>
              <a:lnSpc>
                <a:spcPct val="110000"/>
              </a:lnSpc>
            </a:pPr>
            <a:r>
              <a:rPr lang="zh-TW" altLang="en-US" sz="4000" b="1" dirty="0">
                <a:solidFill>
                  <a:srgbClr val="0070C0"/>
                </a:solidFill>
                <a:latin typeface="Microsoft JhengHei"/>
                <a:ea typeface="Microsoft JhengHei"/>
                <a:cs typeface="Microsoft JhengHei"/>
                <a:sym typeface="Microsoft JhengHei"/>
              </a:rPr>
              <a:t>數位人權</a:t>
            </a:r>
            <a:r>
              <a:rPr lang="en-US" altLang="zh-TW" sz="4000" b="1" dirty="0">
                <a:solidFill>
                  <a:srgbClr val="0070C0"/>
                </a:solidFill>
                <a:latin typeface="Microsoft JhengHei"/>
                <a:ea typeface="Microsoft JhengHei"/>
                <a:cs typeface="Microsoft JhengHei"/>
                <a:sym typeface="Microsoft JhengHei"/>
              </a:rPr>
              <a:t>—</a:t>
            </a:r>
            <a:r>
              <a:rPr lang="zh-TW" altLang="en-US" sz="3600" b="1" dirty="0">
                <a:solidFill>
                  <a:srgbClr val="0070C0"/>
                </a:solidFill>
                <a:latin typeface="Microsoft JhengHei"/>
                <a:ea typeface="Microsoft JhengHei"/>
                <a:cs typeface="Microsoft JhengHei"/>
                <a:sym typeface="Microsoft JhengHei"/>
              </a:rPr>
              <a:t>保護網路生活的人權</a:t>
            </a:r>
            <a:endParaRPr sz="3600" dirty="0">
              <a:solidFill>
                <a:srgbClr val="0070C0"/>
              </a:solidFill>
            </a:endParaRPr>
          </a:p>
        </p:txBody>
      </p:sp>
    </p:spTree>
    <p:extLst>
      <p:ext uri="{BB962C8B-B14F-4D97-AF65-F5344CB8AC3E}">
        <p14:creationId xmlns:p14="http://schemas.microsoft.com/office/powerpoint/2010/main" val="2510693443"/>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672"/>
        <p:cNvGrpSpPr/>
        <p:nvPr/>
      </p:nvGrpSpPr>
      <p:grpSpPr>
        <a:xfrm>
          <a:off x="0" y="0"/>
          <a:ext cx="0" cy="0"/>
          <a:chOff x="0" y="0"/>
          <a:chExt cx="0" cy="0"/>
        </a:xfrm>
      </p:grpSpPr>
      <p:sp>
        <p:nvSpPr>
          <p:cNvPr id="673" name="Google Shape;673;p10"/>
          <p:cNvSpPr txBox="1">
            <a:spLocks noGrp="1"/>
          </p:cNvSpPr>
          <p:nvPr>
            <p:ph type="title"/>
          </p:nvPr>
        </p:nvSpPr>
        <p:spPr>
          <a:xfrm>
            <a:off x="1144772" y="528329"/>
            <a:ext cx="4700789" cy="704850"/>
          </a:xfrm>
          <a:prstGeom prst="rect">
            <a:avLst/>
          </a:prstGeom>
          <a:noFill/>
          <a:ln>
            <a:noFill/>
          </a:ln>
        </p:spPr>
        <p:txBody>
          <a:bodyPr spcFirstLastPara="1" wrap="square" lIns="0" tIns="19050" rIns="0" bIns="19050" anchor="ctr" anchorCtr="1">
            <a:normAutofit/>
          </a:bodyPr>
          <a:lstStyle/>
          <a:p>
            <a:pPr lvl="0">
              <a:lnSpc>
                <a:spcPct val="90000"/>
              </a:lnSpc>
              <a:buClr>
                <a:schemeClr val="dk1"/>
              </a:buClr>
              <a:buSzPts val="4500"/>
            </a:pPr>
            <a:r>
              <a:rPr lang="zh-TW" altLang="en-US" sz="3600" b="1" dirty="0">
                <a:solidFill>
                  <a:srgbClr val="0070C0"/>
                </a:solidFill>
                <a:latin typeface="微軟正黑體" panose="020B0604030504040204" pitchFamily="34" charset="-120"/>
                <a:ea typeface="微軟正黑體" panose="020B0604030504040204" pitchFamily="34" charset="-120"/>
                <a:sym typeface="Microsoft JhengHei"/>
              </a:rPr>
              <a:t>手機滑不停的</a:t>
            </a:r>
            <a:r>
              <a:rPr lang="zh-TW" altLang="en-US" sz="3600" b="1" u="sng" dirty="0">
                <a:solidFill>
                  <a:srgbClr val="0070C0"/>
                </a:solidFill>
                <a:latin typeface="微軟正黑體" panose="020B0604030504040204" pitchFamily="34" charset="-120"/>
                <a:ea typeface="微軟正黑體" panose="020B0604030504040204" pitchFamily="34" charset="-120"/>
                <a:sym typeface="Microsoft JhengHei"/>
              </a:rPr>
              <a:t>小安</a:t>
            </a:r>
            <a:endParaRPr sz="3600" b="1" u="sng" dirty="0">
              <a:solidFill>
                <a:srgbClr val="0070C0"/>
              </a:solidFill>
              <a:latin typeface="微軟正黑體" panose="020B0604030504040204" pitchFamily="34" charset="-120"/>
              <a:ea typeface="微軟正黑體" panose="020B0604030504040204" pitchFamily="34" charset="-120"/>
              <a:sym typeface="Microsoft JhengHei"/>
            </a:endParaRPr>
          </a:p>
        </p:txBody>
      </p:sp>
      <p:sp>
        <p:nvSpPr>
          <p:cNvPr id="675" name="Google Shape;675;p10"/>
          <p:cNvSpPr/>
          <p:nvPr/>
        </p:nvSpPr>
        <p:spPr>
          <a:xfrm>
            <a:off x="6197064" y="3873818"/>
            <a:ext cx="2894893" cy="246181"/>
          </a:xfrm>
          <a:prstGeom prst="rect">
            <a:avLst/>
          </a:prstGeom>
          <a:noFill/>
          <a:ln>
            <a:noFill/>
          </a:ln>
        </p:spPr>
        <p:txBody>
          <a:bodyPr spcFirstLastPara="1" wrap="square" lIns="91425" tIns="45700" rIns="91425" bIns="45700" anchor="t" anchorCtr="0">
            <a:spAutoFit/>
          </a:bodyPr>
          <a:lstStyle/>
          <a:p>
            <a:pPr lvl="0" algn="ctr"/>
            <a:r>
              <a:rPr lang="zh-TW" altLang="en-US" sz="1000" dirty="0">
                <a:solidFill>
                  <a:srgbClr val="000000"/>
                </a:solidFill>
                <a:latin typeface="微軟正黑體" panose="020B0604030504040204" pitchFamily="34" charset="-120"/>
                <a:ea typeface="微軟正黑體" panose="020B0604030504040204" pitchFamily="34" charset="-120"/>
                <a:cs typeface="Gill Sans"/>
                <a:sym typeface="Gill Sans"/>
              </a:rPr>
              <a:t>資料來源</a:t>
            </a:r>
            <a:r>
              <a:rPr lang="zh-TW" sz="1000" dirty="0">
                <a:solidFill>
                  <a:srgbClr val="000000"/>
                </a:solidFill>
                <a:latin typeface="微軟正黑體" panose="020B0604030504040204" pitchFamily="34" charset="-120"/>
                <a:ea typeface="微軟正黑體" panose="020B0604030504040204" pitchFamily="34" charset="-120"/>
                <a:cs typeface="Gill Sans"/>
                <a:sym typeface="Gill Sans"/>
              </a:rPr>
              <a:t>：</a:t>
            </a:r>
            <a:r>
              <a:rPr lang="en-US" altLang="zh-TW" sz="1000" dirty="0">
                <a:latin typeface="微軟正黑體" panose="020B0604030504040204" pitchFamily="34" charset="-120"/>
                <a:ea typeface="微軟正黑體" panose="020B0604030504040204" pitchFamily="34" charset="-120"/>
                <a:cs typeface="Gill Sans"/>
                <a:sym typeface="Gill Sans"/>
              </a:rPr>
              <a:t>TVBS</a:t>
            </a:r>
            <a:r>
              <a:rPr lang="zh-TW" altLang="en-US" sz="1000" dirty="0">
                <a:latin typeface="微軟正黑體" panose="020B0604030504040204" pitchFamily="34" charset="-120"/>
                <a:ea typeface="微軟正黑體" panose="020B0604030504040204" pitchFamily="34" charset="-120"/>
                <a:cs typeface="Gill Sans"/>
                <a:sym typeface="Gill Sans"/>
              </a:rPr>
              <a:t>新聞</a:t>
            </a:r>
            <a:r>
              <a:rPr lang="en-US" altLang="zh-TW" sz="1000" dirty="0">
                <a:latin typeface="微軟正黑體" panose="020B0604030504040204" pitchFamily="34" charset="-120"/>
                <a:ea typeface="微軟正黑體" panose="020B0604030504040204" pitchFamily="34" charset="-120"/>
                <a:cs typeface="Gill Sans"/>
                <a:sym typeface="Gill Sans"/>
              </a:rPr>
              <a:t>https://reurl.cc/4pmn3V</a:t>
            </a:r>
            <a:endParaRPr sz="1000" dirty="0">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00D8C03F-CC9C-4C46-B9B4-9C1D402E2BBF}"/>
              </a:ext>
            </a:extLst>
          </p:cNvPr>
          <p:cNvSpPr/>
          <p:nvPr/>
        </p:nvSpPr>
        <p:spPr>
          <a:xfrm>
            <a:off x="1037698" y="1293719"/>
            <a:ext cx="4914938" cy="1004249"/>
          </a:xfrm>
          <a:prstGeom prst="rect">
            <a:avLst/>
          </a:prstGeom>
        </p:spPr>
        <p:txBody>
          <a:bodyPr wrap="square">
            <a:spAutoFit/>
          </a:bodyPr>
          <a:lstStyle/>
          <a:p>
            <a:pPr>
              <a:lnSpc>
                <a:spcPct val="110000"/>
              </a:lnSpc>
              <a:spcBef>
                <a:spcPts val="600"/>
              </a:spcBef>
              <a:spcAft>
                <a:spcPts val="600"/>
              </a:spcAft>
            </a:pPr>
            <a:r>
              <a:rPr lang="zh-TW" altLang="en-US" sz="2800" u="sng"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小安</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愛滑手機</a:t>
            </a:r>
            <a:r>
              <a:rPr lang="zh-TW" altLang="zh-TW"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只要有機會，他就</a:t>
            </a:r>
            <a:r>
              <a:rPr lang="zh-TW" altLang="zh-TW"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一直滑，</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總是</a:t>
            </a:r>
            <a:r>
              <a:rPr lang="zh-TW" altLang="zh-TW"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停不下來。</a:t>
            </a:r>
            <a:endParaRPr lang="en-US" altLang="zh-TW"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endParaRPr>
          </a:p>
        </p:txBody>
      </p:sp>
      <p:pic>
        <p:nvPicPr>
          <p:cNvPr id="4" name="圖片 3">
            <a:extLst>
              <a:ext uri="{FF2B5EF4-FFF2-40B4-BE49-F238E27FC236}">
                <a16:creationId xmlns:a16="http://schemas.microsoft.com/office/drawing/2014/main" id="{112E272B-3C2B-4A18-A6BC-B2FF37658AF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268452" y="1668112"/>
            <a:ext cx="2568729" cy="1984017"/>
          </a:xfrm>
          <a:prstGeom prst="rect">
            <a:avLst/>
          </a:prstGeom>
        </p:spPr>
      </p:pic>
      <p:sp>
        <p:nvSpPr>
          <p:cNvPr id="5" name="矩形 4">
            <a:extLst>
              <a:ext uri="{FF2B5EF4-FFF2-40B4-BE49-F238E27FC236}">
                <a16:creationId xmlns:a16="http://schemas.microsoft.com/office/drawing/2014/main" id="{8894B770-B619-4413-B3FB-421B5FD7372A}"/>
              </a:ext>
            </a:extLst>
          </p:cNvPr>
          <p:cNvSpPr/>
          <p:nvPr/>
        </p:nvSpPr>
        <p:spPr>
          <a:xfrm>
            <a:off x="7299581" y="3436685"/>
            <a:ext cx="1537600" cy="215444"/>
          </a:xfrm>
          <a:prstGeom prst="rect">
            <a:avLst/>
          </a:prstGeom>
        </p:spPr>
        <p:txBody>
          <a:bodyPr wrap="none">
            <a:spAutoFit/>
          </a:bodyPr>
          <a:lstStyle/>
          <a:p>
            <a:pPr lvl="0"/>
            <a:r>
              <a:rPr lang="zh-TW" altLang="en-US" sz="800" dirty="0">
                <a:solidFill>
                  <a:srgbClr val="333333"/>
                </a:solidFill>
              </a:rPr>
              <a:t>圖片</a:t>
            </a:r>
            <a:r>
              <a:rPr lang="zh-TW" altLang="zh-TW" sz="800" dirty="0">
                <a:solidFill>
                  <a:srgbClr val="333333"/>
                </a:solidFill>
              </a:rPr>
              <a:t>：</a:t>
            </a:r>
            <a:r>
              <a:rPr lang="en-US" altLang="zh-TW" sz="800" dirty="0">
                <a:solidFill>
                  <a:schemeClr val="dk1"/>
                </a:solidFill>
                <a:latin typeface="Calibri"/>
                <a:ea typeface="Calibri"/>
                <a:cs typeface="Calibri"/>
                <a:sym typeface="Calibri"/>
              </a:rPr>
              <a:t>https://reurl.cc/OAO2GA</a:t>
            </a:r>
            <a:endParaRPr lang="en-US" altLang="zh-TW" sz="800" dirty="0"/>
          </a:p>
        </p:txBody>
      </p:sp>
      <p:sp>
        <p:nvSpPr>
          <p:cNvPr id="9" name="矩形 8">
            <a:extLst>
              <a:ext uri="{FF2B5EF4-FFF2-40B4-BE49-F238E27FC236}">
                <a16:creationId xmlns:a16="http://schemas.microsoft.com/office/drawing/2014/main" id="{9122C1F5-9F3F-405A-A34B-DC635DF21150}"/>
              </a:ext>
            </a:extLst>
          </p:cNvPr>
          <p:cNvSpPr/>
          <p:nvPr/>
        </p:nvSpPr>
        <p:spPr>
          <a:xfrm>
            <a:off x="1037698" y="2331318"/>
            <a:ext cx="5091584" cy="1952201"/>
          </a:xfrm>
          <a:prstGeom prst="rect">
            <a:avLst/>
          </a:prstGeom>
        </p:spPr>
        <p:txBody>
          <a:bodyPr wrap="square">
            <a:spAutoFit/>
          </a:bodyPr>
          <a:lstStyle/>
          <a:p>
            <a:pPr>
              <a:lnSpc>
                <a:spcPct val="110000"/>
              </a:lnSpc>
              <a:spcBef>
                <a:spcPts val="600"/>
              </a:spcBef>
            </a:pP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網路裡有玩不完的</a:t>
            </a:r>
            <a:r>
              <a:rPr lang="zh-TW" altLang="en-US" sz="2800" b="1"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線上遊戲</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和看不完的卡通，還可以跟</a:t>
            </a:r>
            <a:r>
              <a:rPr lang="zh-TW" altLang="en-US" sz="2800" b="1"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網友聊天</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2800" u="sng"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小安</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花太多時間上網，後來成績和</a:t>
            </a:r>
            <a:r>
              <a:rPr lang="zh-TW" altLang="en-US" sz="2800" b="1"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視力</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都變差。</a:t>
            </a:r>
            <a:endParaRPr lang="zh-TW" altLang="zh-TW" sz="28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692"/>
        <p:cNvGrpSpPr/>
        <p:nvPr/>
      </p:nvGrpSpPr>
      <p:grpSpPr>
        <a:xfrm>
          <a:off x="0" y="0"/>
          <a:ext cx="0" cy="0"/>
          <a:chOff x="0" y="0"/>
          <a:chExt cx="0" cy="0"/>
        </a:xfrm>
      </p:grpSpPr>
      <p:sp>
        <p:nvSpPr>
          <p:cNvPr id="693" name="Google Shape;693;p12"/>
          <p:cNvSpPr txBox="1">
            <a:spLocks noGrp="1"/>
          </p:cNvSpPr>
          <p:nvPr>
            <p:ph type="body" idx="4294967295"/>
          </p:nvPr>
        </p:nvSpPr>
        <p:spPr>
          <a:xfrm>
            <a:off x="683568" y="868282"/>
            <a:ext cx="7004366" cy="1004249"/>
          </a:xfrm>
          <a:prstGeom prst="rect">
            <a:avLst/>
          </a:prstGeom>
          <a:noFill/>
          <a:ln>
            <a:noFill/>
          </a:ln>
        </p:spPr>
        <p:txBody>
          <a:bodyPr spcFirstLastPara="1" wrap="square" lIns="91425" tIns="45700" rIns="91425" bIns="45700" anchor="t" anchorCtr="0">
            <a:normAutofit fontScale="25000" lnSpcReduction="20000"/>
          </a:bodyPr>
          <a:lstStyle/>
          <a:p>
            <a:pPr marL="0" lvl="0" indent="0">
              <a:lnSpc>
                <a:spcPct val="130000"/>
              </a:lnSpc>
              <a:spcBef>
                <a:spcPts val="0"/>
              </a:spcBef>
              <a:buClr>
                <a:srgbClr val="33CC33"/>
              </a:buClr>
              <a:buSzPct val="100000"/>
              <a:buNone/>
            </a:pPr>
            <a:r>
              <a:rPr lang="zh-TW" altLang="en-US" sz="11200" dirty="0">
                <a:latin typeface="Microsoft JhengHei"/>
                <a:ea typeface="Microsoft JhengHei"/>
                <a:cs typeface="Microsoft JhengHei"/>
                <a:sym typeface="Microsoft JhengHei"/>
              </a:rPr>
              <a:t>在網路生活中，我們發現：如果不注意保護自己，就會發生問題，</a:t>
            </a:r>
            <a:r>
              <a:rPr lang="zh-TW" altLang="zh-TW" sz="11200" dirty="0">
                <a:latin typeface="Microsoft JhengHei"/>
                <a:ea typeface="Microsoft JhengHei"/>
                <a:cs typeface="Microsoft JhengHei"/>
                <a:sym typeface="Microsoft JhengHei"/>
              </a:rPr>
              <a:t>侵害</a:t>
            </a:r>
            <a:r>
              <a:rPr lang="zh-TW" sz="11200" dirty="0">
                <a:solidFill>
                  <a:schemeClr val="dk1"/>
                </a:solidFill>
                <a:latin typeface="Microsoft JhengHei"/>
                <a:ea typeface="Microsoft JhengHei"/>
                <a:cs typeface="Microsoft JhengHei"/>
                <a:sym typeface="Microsoft JhengHei"/>
              </a:rPr>
              <a:t>重要的權利。</a:t>
            </a:r>
            <a:endParaRPr dirty="0">
              <a:solidFill>
                <a:schemeClr val="dk1"/>
              </a:solidFill>
              <a:latin typeface="Microsoft JhengHei"/>
              <a:ea typeface="Microsoft JhengHei"/>
              <a:cs typeface="Microsoft JhengHei"/>
              <a:sym typeface="Microsoft JhengHei"/>
            </a:endParaRPr>
          </a:p>
        </p:txBody>
      </p:sp>
      <p:sp>
        <p:nvSpPr>
          <p:cNvPr id="694" name="Google Shape;694;p12"/>
          <p:cNvSpPr/>
          <p:nvPr/>
        </p:nvSpPr>
        <p:spPr>
          <a:xfrm>
            <a:off x="764417" y="3460727"/>
            <a:ext cx="6480446" cy="1107955"/>
          </a:xfrm>
          <a:prstGeom prst="rect">
            <a:avLst/>
          </a:prstGeom>
          <a:solidFill>
            <a:schemeClr val="accent6">
              <a:lumMod val="20000"/>
              <a:lumOff val="80000"/>
            </a:schemeClr>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lvl="0">
              <a:spcBef>
                <a:spcPts val="600"/>
              </a:spcBef>
              <a:spcAft>
                <a:spcPts val="600"/>
              </a:spcAft>
            </a:pPr>
            <a:r>
              <a:rPr lang="zh-TW" altLang="en-US" sz="2800" b="1" dirty="0">
                <a:solidFill>
                  <a:srgbClr val="002060"/>
                </a:solidFill>
                <a:latin typeface="Microsoft JhengHei"/>
                <a:ea typeface="Microsoft JhengHei"/>
                <a:cs typeface="Microsoft JhengHei"/>
                <a:sym typeface="Microsoft JhengHei"/>
              </a:rPr>
              <a:t>找找看，有哪些重要的</a:t>
            </a:r>
            <a:r>
              <a:rPr lang="en-US" altLang="zh-TW" sz="2800" b="1" dirty="0">
                <a:solidFill>
                  <a:srgbClr val="FF0000"/>
                </a:solidFill>
                <a:latin typeface="Microsoft JhengHei"/>
                <a:ea typeface="Microsoft JhengHei"/>
                <a:cs typeface="Microsoft JhengHei"/>
                <a:sym typeface="Microsoft JhengHei"/>
              </a:rPr>
              <a:t>《</a:t>
            </a:r>
            <a:r>
              <a:rPr lang="zh-TW" altLang="en-US" sz="2800" b="1" dirty="0">
                <a:solidFill>
                  <a:srgbClr val="FF0000"/>
                </a:solidFill>
                <a:latin typeface="Microsoft JhengHei"/>
                <a:ea typeface="Microsoft JhengHei"/>
                <a:cs typeface="Microsoft JhengHei"/>
                <a:sym typeface="Microsoft JhengHei"/>
              </a:rPr>
              <a:t>兒童權利公約</a:t>
            </a:r>
            <a:r>
              <a:rPr lang="en-US" altLang="zh-TW" sz="2800" b="1" dirty="0">
                <a:solidFill>
                  <a:srgbClr val="FF0000"/>
                </a:solidFill>
                <a:latin typeface="Microsoft JhengHei"/>
                <a:ea typeface="Microsoft JhengHei"/>
                <a:cs typeface="Microsoft JhengHei"/>
                <a:sym typeface="Microsoft JhengHei"/>
              </a:rPr>
              <a:t>》</a:t>
            </a:r>
            <a:r>
              <a:rPr lang="zh-TW" altLang="en-US" sz="2800" b="1" dirty="0">
                <a:solidFill>
                  <a:srgbClr val="002060"/>
                </a:solidFill>
                <a:latin typeface="Microsoft JhengHei"/>
                <a:ea typeface="Microsoft JhengHei"/>
                <a:cs typeface="Microsoft JhengHei"/>
                <a:sym typeface="Microsoft JhengHei"/>
              </a:rPr>
              <a:t>可以保障新聞事件中兒童的權利？</a:t>
            </a:r>
            <a:endParaRPr sz="2800" b="1" dirty="0">
              <a:solidFill>
                <a:srgbClr val="002060"/>
              </a:solidFill>
              <a:latin typeface="Microsoft JhengHei"/>
              <a:ea typeface="Microsoft JhengHei"/>
              <a:cs typeface="Microsoft JhengHei"/>
              <a:sym typeface="Microsoft JhengHei"/>
            </a:endParaRPr>
          </a:p>
        </p:txBody>
      </p:sp>
      <p:sp>
        <p:nvSpPr>
          <p:cNvPr id="695" name="Google Shape;695;p12"/>
          <p:cNvSpPr/>
          <p:nvPr/>
        </p:nvSpPr>
        <p:spPr>
          <a:xfrm>
            <a:off x="657260" y="2032624"/>
            <a:ext cx="7004367" cy="1040244"/>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zh-TW" sz="2800" dirty="0">
                <a:solidFill>
                  <a:schemeClr val="dk1"/>
                </a:solidFill>
                <a:latin typeface="Microsoft JhengHei"/>
                <a:ea typeface="Microsoft JhengHei"/>
                <a:cs typeface="Microsoft JhengHei"/>
                <a:sym typeface="Microsoft JhengHei"/>
              </a:rPr>
              <a:t>在1989年由聯合國公布的</a:t>
            </a:r>
            <a:r>
              <a:rPr lang="zh-TW" sz="2800" b="1" dirty="0">
                <a:solidFill>
                  <a:srgbClr val="0070C0"/>
                </a:solidFill>
                <a:latin typeface="Microsoft JhengHei"/>
                <a:ea typeface="Microsoft JhengHei"/>
                <a:cs typeface="Microsoft JhengHei"/>
                <a:sym typeface="Microsoft JhengHei"/>
              </a:rPr>
              <a:t>《兒童權利公約》</a:t>
            </a:r>
            <a:r>
              <a:rPr lang="en-US" altLang="zh-TW" sz="2800" b="1" dirty="0">
                <a:solidFill>
                  <a:srgbClr val="0070C0"/>
                </a:solidFill>
                <a:latin typeface="Microsoft JhengHei"/>
                <a:ea typeface="Microsoft JhengHei"/>
                <a:cs typeface="Microsoft JhengHei"/>
                <a:sym typeface="Microsoft JhengHei"/>
              </a:rPr>
              <a:t>(</a:t>
            </a:r>
            <a:r>
              <a:rPr lang="zh-TW" altLang="en-US" sz="2800" b="1" dirty="0">
                <a:solidFill>
                  <a:srgbClr val="0070C0"/>
                </a:solidFill>
                <a:latin typeface="Microsoft JhengHei"/>
                <a:ea typeface="Microsoft JhengHei"/>
                <a:cs typeface="Microsoft JhengHei"/>
                <a:sym typeface="Microsoft JhengHei"/>
              </a:rPr>
              <a:t>簡稱</a:t>
            </a:r>
            <a:r>
              <a:rPr lang="en-US" altLang="zh-TW" sz="2800" b="1" dirty="0">
                <a:solidFill>
                  <a:srgbClr val="0070C0"/>
                </a:solidFill>
                <a:latin typeface="Microsoft JhengHei"/>
                <a:ea typeface="Microsoft JhengHei"/>
                <a:cs typeface="Microsoft JhengHei"/>
                <a:sym typeface="Microsoft JhengHei"/>
              </a:rPr>
              <a:t>CRC)</a:t>
            </a:r>
            <a:r>
              <a:rPr lang="zh-TW" sz="2800" dirty="0">
                <a:solidFill>
                  <a:schemeClr val="dk1"/>
                </a:solidFill>
                <a:latin typeface="Microsoft JhengHei"/>
                <a:ea typeface="Microsoft JhengHei"/>
                <a:cs typeface="Microsoft JhengHei"/>
                <a:sym typeface="Microsoft JhengHei"/>
              </a:rPr>
              <a:t>中，有特別規定保障兒童權利</a:t>
            </a:r>
            <a:r>
              <a:rPr lang="zh-TW" altLang="en-US" sz="2800" dirty="0">
                <a:solidFill>
                  <a:schemeClr val="dk1"/>
                </a:solidFill>
                <a:latin typeface="Microsoft JhengHei"/>
                <a:ea typeface="Microsoft JhengHei"/>
                <a:cs typeface="Microsoft JhengHei"/>
                <a:sym typeface="Microsoft JhengHei"/>
              </a:rPr>
              <a:t>。</a:t>
            </a:r>
            <a:endParaRPr sz="2800" dirty="0">
              <a:solidFill>
                <a:schemeClr val="dk1"/>
              </a:solidFill>
              <a:latin typeface="Microsoft JhengHei"/>
              <a:ea typeface="Microsoft JhengHei"/>
              <a:cs typeface="Microsoft JhengHei"/>
              <a:sym typeface="Microsoft JhengHei"/>
            </a:endParaRPr>
          </a:p>
        </p:txBody>
      </p:sp>
      <p:pic>
        <p:nvPicPr>
          <p:cNvPr id="696" name="Google Shape;696;p12"/>
          <p:cNvPicPr preferRelativeResize="0"/>
          <p:nvPr/>
        </p:nvPicPr>
        <p:blipFill rotWithShape="1">
          <a:blip r:embed="rId3" cstate="screen">
            <a:extLst>
              <a:ext uri="{28A0092B-C50C-407E-A947-70E740481C1C}">
                <a14:useLocalDpi xmlns:a14="http://schemas.microsoft.com/office/drawing/2010/main" val="0"/>
              </a:ext>
            </a:extLst>
          </a:blip>
          <a:srcRect/>
          <a:stretch/>
        </p:blipFill>
        <p:spPr>
          <a:xfrm>
            <a:off x="7690261" y="1972307"/>
            <a:ext cx="1054414" cy="9296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6" name="群組 5">
            <a:extLst>
              <a:ext uri="{FF2B5EF4-FFF2-40B4-BE49-F238E27FC236}">
                <a16:creationId xmlns:a16="http://schemas.microsoft.com/office/drawing/2014/main" id="{6F3615B1-8E8C-4886-A373-115607A41DCB}"/>
              </a:ext>
            </a:extLst>
          </p:cNvPr>
          <p:cNvGrpSpPr/>
          <p:nvPr/>
        </p:nvGrpSpPr>
        <p:grpSpPr>
          <a:xfrm>
            <a:off x="7167819" y="3270969"/>
            <a:ext cx="2099298" cy="1497445"/>
            <a:chOff x="1011969" y="237602"/>
            <a:chExt cx="2353147" cy="1731657"/>
          </a:xfrm>
        </p:grpSpPr>
        <p:pic>
          <p:nvPicPr>
            <p:cNvPr id="7" name="Google Shape;641;p6">
              <a:extLst>
                <a:ext uri="{FF2B5EF4-FFF2-40B4-BE49-F238E27FC236}">
                  <a16:creationId xmlns:a16="http://schemas.microsoft.com/office/drawing/2014/main" id="{EEFF25D9-9482-46BC-A620-DFA2A5444720}"/>
                </a:ext>
              </a:extLst>
            </p:cNvPr>
            <p:cNvPicPr preferRelativeResize="0"/>
            <p:nvPr/>
          </p:nvPicPr>
          <p:blipFill>
            <a:blip r:embed="rId4" cstate="screen">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944498">
              <a:off x="1011969" y="527734"/>
              <a:ext cx="1607839" cy="1441525"/>
            </a:xfrm>
            <a:prstGeom prst="rect">
              <a:avLst/>
            </a:prstGeom>
            <a:noFill/>
            <a:ln>
              <a:noFill/>
            </a:ln>
          </p:spPr>
        </p:pic>
        <p:pic>
          <p:nvPicPr>
            <p:cNvPr id="8" name="圖片 7">
              <a:extLst>
                <a:ext uri="{FF2B5EF4-FFF2-40B4-BE49-F238E27FC236}">
                  <a16:creationId xmlns:a16="http://schemas.microsoft.com/office/drawing/2014/main" id="{BCCD58BE-71E9-4DB9-8BA8-AD1702E638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5489" y="237602"/>
              <a:ext cx="1799627" cy="172012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96"/>
                                        </p:tgtEl>
                                        <p:attrNameLst>
                                          <p:attrName>style.visibility</p:attrName>
                                        </p:attrNameLst>
                                      </p:cBhvr>
                                      <p:to>
                                        <p:strVal val="visible"/>
                                      </p:to>
                                    </p:set>
                                  </p:childTnLst>
                                </p:cTn>
                              </p:par>
                              <p:par>
                                <p:cTn id="10" presetID="10" presetClass="exit" presetSubtype="0" fill="hold" nodeType="withEffect">
                                  <p:stCondLst>
                                    <p:cond delay="0"/>
                                  </p:stCondLst>
                                  <p:childTnLst>
                                    <p:animEffect transition="out" filter="fade">
                                      <p:cBhvr>
                                        <p:cTn id="11" dur="500"/>
                                        <p:tgtEl>
                                          <p:spTgt spid="693">
                                            <p:txEl>
                                              <p:pRg st="0" end="0"/>
                                            </p:txEl>
                                          </p:spTgt>
                                        </p:tgtEl>
                                      </p:cBhvr>
                                    </p:animEffect>
                                    <p:set>
                                      <p:cBhvr>
                                        <p:cTn id="12" dur="1" fill="hold">
                                          <p:stCondLst>
                                            <p:cond delay="500"/>
                                          </p:stCondLst>
                                        </p:cTn>
                                        <p:tgtEl>
                                          <p:spTgt spid="69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721"/>
        <p:cNvGrpSpPr/>
        <p:nvPr/>
      </p:nvGrpSpPr>
      <p:grpSpPr>
        <a:xfrm>
          <a:off x="0" y="0"/>
          <a:ext cx="0" cy="0"/>
          <a:chOff x="0" y="0"/>
          <a:chExt cx="0" cy="0"/>
        </a:xfrm>
      </p:grpSpPr>
      <p:sp>
        <p:nvSpPr>
          <p:cNvPr id="722" name="Google Shape;722;p16"/>
          <p:cNvSpPr txBox="1">
            <a:spLocks noGrp="1"/>
          </p:cNvSpPr>
          <p:nvPr>
            <p:ph type="title" idx="4294967295"/>
          </p:nvPr>
        </p:nvSpPr>
        <p:spPr>
          <a:xfrm>
            <a:off x="689020" y="727860"/>
            <a:ext cx="3403096" cy="581025"/>
          </a:xfrm>
          <a:prstGeom prst="rect">
            <a:avLst/>
          </a:prstGeom>
          <a:solidFill>
            <a:schemeClr val="accent6">
              <a:lumMod val="20000"/>
              <a:lumOff val="80000"/>
            </a:schemeClr>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lvl="0" algn="ctr">
              <a:spcBef>
                <a:spcPts val="600"/>
              </a:spcBef>
              <a:buClr>
                <a:srgbClr val="002060"/>
              </a:buClr>
              <a:buSzPts val="3600"/>
            </a:pPr>
            <a:r>
              <a:rPr lang="en-US" altLang="zh-TW" sz="3200" b="1" dirty="0">
                <a:solidFill>
                  <a:srgbClr val="C00000"/>
                </a:solidFill>
                <a:latin typeface="微軟正黑體" panose="020B0604030504040204" pitchFamily="34" charset="-120"/>
                <a:ea typeface="微軟正黑體" panose="020B0604030504040204" pitchFamily="34" charset="-120"/>
                <a:cs typeface="Arial"/>
                <a:sym typeface="Arial"/>
              </a:rPr>
              <a:t>CRC</a:t>
            </a:r>
            <a:r>
              <a:rPr lang="zh-TW" altLang="en-US" sz="3200" b="1" dirty="0">
                <a:solidFill>
                  <a:srgbClr val="C00000"/>
                </a:solidFill>
                <a:latin typeface="微軟正黑體" panose="020B0604030504040204" pitchFamily="34" charset="-120"/>
                <a:ea typeface="微軟正黑體" panose="020B0604030504040204" pitchFamily="34" charset="-120"/>
                <a:cs typeface="Arial"/>
                <a:sym typeface="Arial"/>
              </a:rPr>
              <a:t> 的保障</a:t>
            </a:r>
            <a:endParaRPr sz="3200" b="1" dirty="0">
              <a:solidFill>
                <a:srgbClr val="C00000"/>
              </a:solidFill>
              <a:latin typeface="Microsoft JhengHei"/>
              <a:ea typeface="Microsoft JhengHei"/>
              <a:cs typeface="Microsoft JhengHei"/>
              <a:sym typeface="Microsoft JhengHei"/>
            </a:endParaRPr>
          </a:p>
        </p:txBody>
      </p:sp>
      <p:sp>
        <p:nvSpPr>
          <p:cNvPr id="723" name="Google Shape;723;p16"/>
          <p:cNvSpPr/>
          <p:nvPr/>
        </p:nvSpPr>
        <p:spPr>
          <a:xfrm>
            <a:off x="570870" y="1521147"/>
            <a:ext cx="3450412" cy="2800726"/>
          </a:xfrm>
          <a:prstGeom prst="rect">
            <a:avLst/>
          </a:prstGeom>
          <a:noFill/>
          <a:ln>
            <a:noFill/>
          </a:ln>
        </p:spPr>
        <p:txBody>
          <a:bodyPr spcFirstLastPara="1" wrap="square" lIns="91425" tIns="45700" rIns="91425" bIns="45700" anchor="t" anchorCtr="0">
            <a:spAutoFit/>
          </a:bodyPr>
          <a:lstStyle/>
          <a:p>
            <a:pPr marL="514350" lvl="0" indent="-514350" algn="just">
              <a:spcBef>
                <a:spcPts val="600"/>
              </a:spcBef>
              <a:spcAft>
                <a:spcPts val="600"/>
              </a:spcAft>
              <a:buFont typeface="+mj-lt"/>
              <a:buAutoNum type="arabicPeriod"/>
            </a:pPr>
            <a:r>
              <a:rPr lang="zh-TW" sz="2600"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發下</a:t>
            </a:r>
            <a:r>
              <a:rPr lang="zh-TW" altLang="en-US" sz="2600" b="1" spc="-50" dirty="0">
                <a:solidFill>
                  <a:srgbClr val="002060"/>
                </a:solidFill>
                <a:latin typeface="微軟正黑體" panose="020B0604030504040204" pitchFamily="34" charset="-120"/>
                <a:ea typeface="微軟正黑體" panose="020B0604030504040204" pitchFamily="34" charset="-120"/>
                <a:sym typeface="Microsoft JhengHei"/>
                <a:hlinkClick r:id="rId3" action="ppaction://hlinkfile"/>
              </a:rPr>
              <a:t>小組</a:t>
            </a:r>
            <a:r>
              <a:rPr lang="zh-TW" altLang="en-US" sz="2600" b="1" spc="-50" dirty="0">
                <a:solidFill>
                  <a:srgbClr val="002060"/>
                </a:solidFill>
                <a:latin typeface="微軟正黑體" panose="020B0604030504040204" pitchFamily="34" charset="-120"/>
                <a:ea typeface="微軟正黑體" panose="020B0604030504040204" pitchFamily="34" charset="-120"/>
                <a:hlinkClick r:id="rId3" action="ppaction://hlinkfile"/>
              </a:rPr>
              <a:t>討論單</a:t>
            </a:r>
            <a:r>
              <a:rPr lang="zh-TW" sz="2600" spc="-50"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2600" b="1" spc="-50" dirty="0">
                <a:solidFill>
                  <a:srgbClr val="C00000"/>
                </a:solidFill>
                <a:latin typeface="微軟正黑體" panose="020B0604030504040204" pitchFamily="34" charset="-120"/>
                <a:ea typeface="微軟正黑體" panose="020B0604030504040204" pitchFamily="34" charset="-120"/>
                <a:cs typeface="Microsoft JhengHei"/>
                <a:sym typeface="Microsoft JhengHei"/>
              </a:rPr>
              <a:t> </a:t>
            </a:r>
            <a:r>
              <a:rPr lang="zh-TW" altLang="en-US" sz="2600" spc="-50"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每組一張</a:t>
            </a:r>
            <a:r>
              <a:rPr lang="zh-TW" altLang="en-US" sz="2600" spc="-50"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a:t>
            </a:r>
            <a:endParaRPr lang="en-US" altLang="zh-TW" sz="2600" spc="-50" dirty="0">
              <a:solidFill>
                <a:srgbClr val="000000"/>
              </a:solidFill>
              <a:latin typeface="微軟正黑體" panose="020B0604030504040204" pitchFamily="34" charset="-120"/>
              <a:ea typeface="微軟正黑體" panose="020B0604030504040204" pitchFamily="34" charset="-120"/>
              <a:cs typeface="Microsoft JhengHei"/>
              <a:sym typeface="Microsoft JhengHei"/>
            </a:endParaRPr>
          </a:p>
          <a:p>
            <a:pPr marL="514350" lvl="0" indent="-514350" algn="just">
              <a:spcBef>
                <a:spcPts val="600"/>
              </a:spcBef>
              <a:spcAft>
                <a:spcPts val="600"/>
              </a:spcAft>
              <a:buFont typeface="+mj-lt"/>
              <a:buAutoNum type="arabicPeriod"/>
            </a:pPr>
            <a:r>
              <a:rPr lang="zh-TW" altLang="en-US" sz="2600" dirty="0">
                <a:latin typeface="微軟正黑體" panose="020B0604030504040204" pitchFamily="34" charset="-120"/>
                <a:ea typeface="微軟正黑體" panose="020B0604030504040204" pitchFamily="34" charset="-120"/>
                <a:sym typeface="Microsoft JhengHei"/>
              </a:rPr>
              <a:t>討論新聞事件中，兒童需要被保障的</a:t>
            </a:r>
            <a:r>
              <a:rPr lang="zh-TW" altLang="en-US" sz="2600" b="1" spc="-50" dirty="0">
                <a:solidFill>
                  <a:srgbClr val="002060"/>
                </a:solidFill>
                <a:latin typeface="微軟正黑體" panose="020B0604030504040204" pitchFamily="34" charset="-120"/>
                <a:ea typeface="微軟正黑體" panose="020B0604030504040204" pitchFamily="34" charset="-120"/>
                <a:sym typeface="Microsoft JhengHei"/>
              </a:rPr>
              <a:t>權利名稱</a:t>
            </a:r>
            <a:r>
              <a:rPr lang="en-US" altLang="zh-TW" sz="2600" b="1" spc="-50" dirty="0">
                <a:solidFill>
                  <a:srgbClr val="002060"/>
                </a:solidFill>
                <a:latin typeface="微軟正黑體" panose="020B0604030504040204" pitchFamily="34" charset="-120"/>
                <a:ea typeface="微軟正黑體" panose="020B0604030504040204" pitchFamily="34" charset="-120"/>
                <a:sym typeface="Microsoft JhengHei"/>
              </a:rPr>
              <a:t>(</a:t>
            </a:r>
            <a:r>
              <a:rPr lang="zh-TW" altLang="en-US" sz="2600" b="1" spc="-50" dirty="0">
                <a:solidFill>
                  <a:srgbClr val="002060"/>
                </a:solidFill>
                <a:latin typeface="微軟正黑體" panose="020B0604030504040204" pitchFamily="34" charset="-120"/>
                <a:ea typeface="微軟正黑體" panose="020B0604030504040204" pitchFamily="34" charset="-120"/>
                <a:sym typeface="Microsoft JhengHei"/>
              </a:rPr>
              <a:t>可複選</a:t>
            </a:r>
            <a:r>
              <a:rPr lang="en-US" altLang="zh-TW" sz="2600" b="1" spc="-50" dirty="0">
                <a:solidFill>
                  <a:srgbClr val="002060"/>
                </a:solidFill>
                <a:latin typeface="微軟正黑體" panose="020B0604030504040204" pitchFamily="34" charset="-120"/>
                <a:ea typeface="微軟正黑體" panose="020B0604030504040204" pitchFamily="34" charset="-120"/>
                <a:sym typeface="Microsoft JhengHei"/>
              </a:rPr>
              <a:t>) </a:t>
            </a:r>
            <a:r>
              <a:rPr lang="zh-TW" altLang="en-US" sz="2600" b="1" spc="-50" dirty="0">
                <a:solidFill>
                  <a:srgbClr val="002060"/>
                </a:solidFill>
                <a:latin typeface="微軟正黑體" panose="020B0604030504040204" pitchFamily="34" charset="-120"/>
                <a:ea typeface="微軟正黑體" panose="020B0604030504040204" pitchFamily="34" charset="-120"/>
                <a:sym typeface="Microsoft JhengHei"/>
              </a:rPr>
              <a:t>、</a:t>
            </a:r>
            <a:r>
              <a:rPr lang="zh-TW" altLang="en-US" sz="2600" b="1" spc="-50" dirty="0">
                <a:solidFill>
                  <a:srgbClr val="002060"/>
                </a:solidFill>
                <a:latin typeface="微軟正黑體" panose="020B0604030504040204" pitchFamily="34" charset="-120"/>
                <a:ea typeface="微軟正黑體" panose="020B0604030504040204" pitchFamily="34" charset="-120"/>
                <a:cs typeface="Microsoft JhengHei"/>
                <a:sym typeface="Microsoft JhengHei"/>
              </a:rPr>
              <a:t>理由、應該怎麼做</a:t>
            </a:r>
            <a:r>
              <a:rPr lang="zh-TW" altLang="en-US" sz="2600" spc="-50" dirty="0">
                <a:solidFill>
                  <a:srgbClr val="002060"/>
                </a:solidFill>
                <a:latin typeface="微軟正黑體" panose="020B0604030504040204" pitchFamily="34" charset="-120"/>
                <a:ea typeface="微軟正黑體" panose="020B0604030504040204" pitchFamily="34" charset="-120"/>
                <a:cs typeface="Microsoft JhengHei"/>
                <a:sym typeface="Microsoft JhengHei"/>
              </a:rPr>
              <a:t>？</a:t>
            </a:r>
            <a:endParaRPr sz="2600" spc="-50" dirty="0">
              <a:solidFill>
                <a:srgbClr val="002060"/>
              </a:solidFill>
              <a:latin typeface="微軟正黑體" panose="020B0604030504040204" pitchFamily="34" charset="-120"/>
              <a:ea typeface="微軟正黑體" panose="020B0604030504040204" pitchFamily="34" charset="-120"/>
              <a:cs typeface="Microsoft JhengHei"/>
              <a:sym typeface="Microsoft JhengHei"/>
            </a:endParaRPr>
          </a:p>
        </p:txBody>
      </p:sp>
      <p:graphicFrame>
        <p:nvGraphicFramePr>
          <p:cNvPr id="2" name="表格 1">
            <a:extLst>
              <a:ext uri="{FF2B5EF4-FFF2-40B4-BE49-F238E27FC236}">
                <a16:creationId xmlns:a16="http://schemas.microsoft.com/office/drawing/2014/main" id="{5EE8D1DC-9A13-451E-B343-6917EE26207E}"/>
              </a:ext>
            </a:extLst>
          </p:cNvPr>
          <p:cNvGraphicFramePr>
            <a:graphicFrameLocks noGrp="1"/>
          </p:cNvGraphicFramePr>
          <p:nvPr>
            <p:extLst>
              <p:ext uri="{D42A27DB-BD31-4B8C-83A1-F6EECF244321}">
                <p14:modId xmlns:p14="http://schemas.microsoft.com/office/powerpoint/2010/main" val="3297105909"/>
              </p:ext>
            </p:extLst>
          </p:nvPr>
        </p:nvGraphicFramePr>
        <p:xfrm>
          <a:off x="4572000" y="727860"/>
          <a:ext cx="4293988" cy="3637072"/>
        </p:xfrm>
        <a:graphic>
          <a:graphicData uri="http://schemas.openxmlformats.org/drawingml/2006/table">
            <a:tbl>
              <a:tblPr firstRow="1" firstCol="1" bandRow="1">
                <a:tableStyleId>{A495C4D3-1A4D-4BC4-8197-BA0551A369EE}</a:tableStyleId>
              </a:tblPr>
              <a:tblGrid>
                <a:gridCol w="1138335">
                  <a:extLst>
                    <a:ext uri="{9D8B030D-6E8A-4147-A177-3AD203B41FA5}">
                      <a16:colId xmlns:a16="http://schemas.microsoft.com/office/drawing/2014/main" val="3213570588"/>
                    </a:ext>
                  </a:extLst>
                </a:gridCol>
                <a:gridCol w="3155653">
                  <a:extLst>
                    <a:ext uri="{9D8B030D-6E8A-4147-A177-3AD203B41FA5}">
                      <a16:colId xmlns:a16="http://schemas.microsoft.com/office/drawing/2014/main" val="1763441270"/>
                    </a:ext>
                  </a:extLst>
                </a:gridCol>
              </a:tblGrid>
              <a:tr h="566549">
                <a:tc>
                  <a:txBody>
                    <a:bodyPr/>
                    <a:lstStyle/>
                    <a:p>
                      <a:pPr algn="ctr">
                        <a:lnSpc>
                          <a:spcPts val="2200"/>
                        </a:lnSpc>
                        <a:spcBef>
                          <a:spcPts val="600"/>
                        </a:spcBef>
                        <a:spcAft>
                          <a:spcPts val="600"/>
                        </a:spcAft>
                      </a:pPr>
                      <a:r>
                        <a:rPr lang="zh-TW" altLang="en-US" sz="1800" b="1" kern="100" dirty="0">
                          <a:solidFill>
                            <a:srgbClr val="002060"/>
                          </a:solidFill>
                          <a:effectLst/>
                          <a:latin typeface="微軟正黑體" panose="020B0604030504040204" pitchFamily="34" charset="-120"/>
                          <a:ea typeface="微軟正黑體" panose="020B0604030504040204" pitchFamily="34" charset="-120"/>
                        </a:rPr>
                        <a:t>重要</a:t>
                      </a:r>
                      <a:r>
                        <a:rPr lang="zh-TW" sz="1800" b="1" kern="100" dirty="0">
                          <a:solidFill>
                            <a:srgbClr val="002060"/>
                          </a:solidFill>
                          <a:effectLst/>
                          <a:latin typeface="微軟正黑體" panose="020B0604030504040204" pitchFamily="34" charset="-120"/>
                          <a:ea typeface="微軟正黑體" panose="020B0604030504040204" pitchFamily="34" charset="-120"/>
                        </a:rPr>
                        <a:t>權利</a:t>
                      </a:r>
                      <a:endParaRPr lang="zh-TW" sz="18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CCFFFF"/>
                    </a:solidFill>
                  </a:tcPr>
                </a:tc>
                <a:tc>
                  <a:txBody>
                    <a:bodyPr/>
                    <a:lstStyle/>
                    <a:p>
                      <a:pPr algn="ctr">
                        <a:lnSpc>
                          <a:spcPts val="2200"/>
                        </a:lnSpc>
                        <a:spcBef>
                          <a:spcPts val="600"/>
                        </a:spcBef>
                        <a:spcAft>
                          <a:spcPts val="600"/>
                        </a:spcAft>
                      </a:pPr>
                      <a:r>
                        <a:rPr lang="en-US" altLang="zh-TW" sz="1800" b="1" kern="100" dirty="0">
                          <a:solidFill>
                            <a:srgbClr val="002060"/>
                          </a:solidFill>
                          <a:effectLst/>
                          <a:latin typeface="微軟正黑體" panose="020B0604030504040204" pitchFamily="34" charset="-120"/>
                          <a:ea typeface="微軟正黑體" panose="020B0604030504040204" pitchFamily="34" charset="-120"/>
                        </a:rPr>
                        <a:t>CRC</a:t>
                      </a:r>
                      <a:r>
                        <a:rPr lang="zh-TW" altLang="en-US" sz="1800" b="1" kern="100" dirty="0">
                          <a:solidFill>
                            <a:srgbClr val="002060"/>
                          </a:solidFill>
                          <a:effectLst/>
                          <a:latin typeface="微軟正黑體" panose="020B0604030504040204" pitchFamily="34" charset="-120"/>
                          <a:ea typeface="微軟正黑體" panose="020B0604030504040204" pitchFamily="34" charset="-120"/>
                        </a:rPr>
                        <a:t> </a:t>
                      </a:r>
                      <a:r>
                        <a:rPr lang="zh-TW" sz="1800" b="1" kern="100" dirty="0">
                          <a:solidFill>
                            <a:srgbClr val="002060"/>
                          </a:solidFill>
                          <a:effectLst/>
                          <a:latin typeface="微軟正黑體" panose="020B0604030504040204" pitchFamily="34" charset="-120"/>
                          <a:ea typeface="微軟正黑體" panose="020B0604030504040204" pitchFamily="34" charset="-120"/>
                        </a:rPr>
                        <a:t>簡要內容說明</a:t>
                      </a:r>
                      <a:endParaRPr lang="zh-TW" sz="18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CCFFFF"/>
                    </a:solidFill>
                  </a:tcPr>
                </a:tc>
                <a:extLst>
                  <a:ext uri="{0D108BD9-81ED-4DB2-BD59-A6C34878D82A}">
                    <a16:rowId xmlns:a16="http://schemas.microsoft.com/office/drawing/2014/main" val="2065759520"/>
                  </a:ext>
                </a:extLst>
              </a:tr>
              <a:tr h="797739">
                <a:tc>
                  <a:txBody>
                    <a:bodyPr/>
                    <a:lstStyle/>
                    <a:p>
                      <a:pPr marL="0" marR="0" lvl="0" indent="0" algn="ctr" rtl="0">
                        <a:lnSpc>
                          <a:spcPts val="1800"/>
                        </a:lnSpc>
                        <a:spcBef>
                          <a:spcPts val="600"/>
                        </a:spcBef>
                        <a:spcAft>
                          <a:spcPts val="600"/>
                        </a:spcAft>
                        <a:buClr>
                          <a:srgbClr val="000000"/>
                        </a:buClr>
                        <a:buFont typeface="Arial"/>
                        <a:buNone/>
                      </a:pPr>
                      <a:r>
                        <a:rPr lang="zh-TW" altLang="en-US" sz="1600" b="1" i="0" u="none" strike="noStrike" kern="100" cap="none" dirty="0">
                          <a:solidFill>
                            <a:srgbClr val="C00000"/>
                          </a:solidFill>
                          <a:effectLst/>
                          <a:latin typeface="微軟正黑體" panose="020B0604030504040204" pitchFamily="34" charset="-120"/>
                          <a:ea typeface="微軟正黑體" panose="020B0604030504040204" pitchFamily="34" charset="-120"/>
                          <a:cs typeface="Arial"/>
                          <a:sym typeface="Arial"/>
                        </a:rPr>
                        <a:t>教育權</a:t>
                      </a:r>
                    </a:p>
                  </a:txBody>
                  <a:tcPr marL="51425" marR="51425" marT="0" marB="0" anchor="ctr">
                    <a:solidFill>
                      <a:srgbClr val="FFFF00"/>
                    </a:solidFill>
                  </a:tcPr>
                </a:tc>
                <a:tc>
                  <a:txBody>
                    <a:bodyPr/>
                    <a:lstStyle/>
                    <a:p>
                      <a:pPr marL="360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1600" b="0"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rPr>
                        <a:t>兒童有</a:t>
                      </a:r>
                      <a:r>
                        <a:rPr lang="zh-TW" altLang="en-US" sz="1600" b="1"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rPr>
                        <a:t>接受教育</a:t>
                      </a:r>
                      <a:r>
                        <a:rPr lang="zh-TW" altLang="en-US" sz="1600" b="0"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rPr>
                        <a:t>的權利，而且機會平等，鼓勵正常到校。</a:t>
                      </a:r>
                    </a:p>
                  </a:txBody>
                  <a:tcPr marL="51425" marR="51425" marT="0" marB="0" anchor="ctr"/>
                </a:tc>
                <a:extLst>
                  <a:ext uri="{0D108BD9-81ED-4DB2-BD59-A6C34878D82A}">
                    <a16:rowId xmlns:a16="http://schemas.microsoft.com/office/drawing/2014/main" val="2733926013"/>
                  </a:ext>
                </a:extLst>
              </a:tr>
              <a:tr h="597160">
                <a:tc>
                  <a:txBody>
                    <a:bodyPr/>
                    <a:lstStyle/>
                    <a:p>
                      <a:pPr marL="0" marR="0" lvl="0" indent="0" algn="ctr" rtl="0">
                        <a:lnSpc>
                          <a:spcPts val="1800"/>
                        </a:lnSpc>
                        <a:spcBef>
                          <a:spcPts val="600"/>
                        </a:spcBef>
                        <a:spcAft>
                          <a:spcPts val="600"/>
                        </a:spcAft>
                        <a:buClr>
                          <a:srgbClr val="000000"/>
                        </a:buClr>
                        <a:buFont typeface="Arial"/>
                        <a:buNone/>
                      </a:pPr>
                      <a:r>
                        <a:rPr lang="zh-TW" altLang="en-US" sz="1600" b="1" i="0" u="none" strike="noStrike" kern="100" cap="none" dirty="0">
                          <a:solidFill>
                            <a:srgbClr val="C00000"/>
                          </a:solidFill>
                          <a:effectLst/>
                          <a:latin typeface="微軟正黑體" panose="020B0604030504040204" pitchFamily="34" charset="-120"/>
                          <a:ea typeface="微軟正黑體" panose="020B0604030504040204" pitchFamily="34" charset="-120"/>
                          <a:cs typeface="Arial"/>
                          <a:sym typeface="Arial"/>
                        </a:rPr>
                        <a:t>隱私權</a:t>
                      </a:r>
                      <a:endParaRPr sz="1600" b="1" i="0" u="none" strike="noStrike" kern="100" cap="none" dirty="0">
                        <a:solidFill>
                          <a:srgbClr val="C00000"/>
                        </a:solidFill>
                        <a:effectLst/>
                        <a:latin typeface="微軟正黑體" panose="020B0604030504040204" pitchFamily="34" charset="-120"/>
                        <a:ea typeface="微軟正黑體" panose="020B0604030504040204" pitchFamily="34" charset="-120"/>
                        <a:cs typeface="Arial"/>
                        <a:sym typeface="Arial"/>
                      </a:endParaRPr>
                    </a:p>
                  </a:txBody>
                  <a:tcPr marL="51425" marR="51425" marT="0" marB="0" anchor="ctr">
                    <a:solidFill>
                      <a:srgbClr val="FFFF00"/>
                    </a:solidFill>
                  </a:tcPr>
                </a:tc>
                <a:tc>
                  <a:txBody>
                    <a:bodyPr/>
                    <a:lstStyle/>
                    <a:p>
                      <a:pPr marL="36000" marR="0" lvl="0" indent="0" algn="l" rtl="0">
                        <a:lnSpc>
                          <a:spcPct val="100000"/>
                        </a:lnSpc>
                        <a:spcBef>
                          <a:spcPts val="0"/>
                        </a:spcBef>
                        <a:spcAft>
                          <a:spcPts val="0"/>
                        </a:spcAft>
                        <a:buNone/>
                      </a:pPr>
                      <a:r>
                        <a:rPr lang="zh-TW" altLang="en-US" sz="1600" b="0"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rPr>
                        <a:t>兒童的</a:t>
                      </a:r>
                      <a:r>
                        <a:rPr lang="zh-TW" altLang="en-US" sz="1600" b="1"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rPr>
                        <a:t>隱私</a:t>
                      </a:r>
                      <a:r>
                        <a:rPr lang="zh-TW" altLang="en-US" sz="1600" b="0"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rPr>
                        <a:t>不受任意或非法干涉。</a:t>
                      </a:r>
                      <a:endParaRPr sz="1600" b="0"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Arial"/>
                      </a:endParaRPr>
                    </a:p>
                  </a:txBody>
                  <a:tcPr marL="51425" marR="51425" marT="0" marB="0" anchor="ctr"/>
                </a:tc>
                <a:extLst>
                  <a:ext uri="{0D108BD9-81ED-4DB2-BD59-A6C34878D82A}">
                    <a16:rowId xmlns:a16="http://schemas.microsoft.com/office/drawing/2014/main" val="3934228618"/>
                  </a:ext>
                </a:extLst>
              </a:tr>
              <a:tr h="809672">
                <a:tc>
                  <a:txBody>
                    <a:bodyPr/>
                    <a:lstStyle/>
                    <a:p>
                      <a:pPr marL="0" marR="0" lvl="0" indent="0" algn="ctr" rtl="0">
                        <a:lnSpc>
                          <a:spcPct val="100000"/>
                        </a:lnSpc>
                        <a:spcBef>
                          <a:spcPts val="0"/>
                        </a:spcBef>
                        <a:spcAft>
                          <a:spcPts val="0"/>
                        </a:spcAft>
                        <a:buNone/>
                      </a:pPr>
                      <a:r>
                        <a:rPr lang="zh-TW" altLang="en-US" sz="1600" b="1" i="0" u="none" strike="noStrike" kern="100" cap="none" dirty="0">
                          <a:solidFill>
                            <a:srgbClr val="C00000"/>
                          </a:solidFill>
                          <a:effectLst/>
                          <a:latin typeface="微軟正黑體" panose="020B0604030504040204" pitchFamily="34" charset="-120"/>
                          <a:ea typeface="微軟正黑體" panose="020B0604030504040204" pitchFamily="34" charset="-120"/>
                          <a:cs typeface="Arial"/>
                          <a:sym typeface="Arial"/>
                        </a:rPr>
                        <a:t>受保護權</a:t>
                      </a:r>
                      <a:endParaRPr sz="1600" b="1" i="0" u="none" strike="noStrike" kern="100" cap="none" dirty="0">
                        <a:solidFill>
                          <a:srgbClr val="C00000"/>
                        </a:solidFill>
                        <a:effectLst/>
                        <a:latin typeface="微軟正黑體" panose="020B0604030504040204" pitchFamily="34" charset="-120"/>
                        <a:ea typeface="微軟正黑體" panose="020B0604030504040204" pitchFamily="34" charset="-120"/>
                        <a:cs typeface="Arial"/>
                        <a:sym typeface="Arial"/>
                      </a:endParaRPr>
                    </a:p>
                  </a:txBody>
                  <a:tcPr marL="51425" marR="51425" marT="0" marB="0" anchor="ctr">
                    <a:solidFill>
                      <a:srgbClr val="FFFF00"/>
                    </a:solidFill>
                  </a:tcPr>
                </a:tc>
                <a:tc>
                  <a:txBody>
                    <a:bodyPr/>
                    <a:lstStyle/>
                    <a:p>
                      <a:pPr marL="36000" marR="0" lvl="0" indent="0" algn="l" rtl="0">
                        <a:lnSpc>
                          <a:spcPct val="100000"/>
                        </a:lnSpc>
                        <a:spcBef>
                          <a:spcPts val="0"/>
                        </a:spcBef>
                        <a:spcAft>
                          <a:spcPts val="0"/>
                        </a:spcAft>
                        <a:buNone/>
                      </a:pPr>
                      <a:r>
                        <a:rPr lang="zh-TW" altLang="en-US" sz="1600" b="0"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rPr>
                        <a:t>兒童應該</a:t>
                      </a:r>
                      <a:r>
                        <a:rPr lang="zh-TW" altLang="en-US" sz="1600" b="1"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rPr>
                        <a:t>受到保護</a:t>
                      </a:r>
                      <a:r>
                        <a:rPr lang="zh-TW" altLang="en-US" sz="1600" b="0"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rPr>
                        <a:t>；不受到任何傷害或虐待，</a:t>
                      </a:r>
                      <a:r>
                        <a:rPr lang="zh-TW" altLang="en-US" sz="1600" b="1"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rPr>
                        <a:t>不被忽略</a:t>
                      </a:r>
                      <a:r>
                        <a:rPr lang="zh-TW" altLang="en-US" sz="1600" b="0"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rPr>
                        <a:t>。</a:t>
                      </a:r>
                      <a:endParaRPr sz="1600" b="0"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endParaRPr>
                    </a:p>
                  </a:txBody>
                  <a:tcPr marL="51425" marR="51425" marT="0" marB="0" anchor="ctr"/>
                </a:tc>
                <a:extLst>
                  <a:ext uri="{0D108BD9-81ED-4DB2-BD59-A6C34878D82A}">
                    <a16:rowId xmlns:a16="http://schemas.microsoft.com/office/drawing/2014/main" val="286036791"/>
                  </a:ext>
                </a:extLst>
              </a:tr>
              <a:tr h="865952">
                <a:tc>
                  <a:txBody>
                    <a:bodyPr/>
                    <a:lstStyle/>
                    <a:p>
                      <a:pPr marL="0" marR="0" lvl="0" indent="0" algn="ctr" rtl="0">
                        <a:lnSpc>
                          <a:spcPct val="100000"/>
                        </a:lnSpc>
                        <a:spcBef>
                          <a:spcPts val="0"/>
                        </a:spcBef>
                        <a:spcAft>
                          <a:spcPts val="0"/>
                        </a:spcAft>
                        <a:buNone/>
                      </a:pPr>
                      <a:r>
                        <a:rPr lang="zh-TW" altLang="en-US" sz="1600" b="1" i="0" u="none" strike="noStrike" kern="100" cap="none" dirty="0">
                          <a:solidFill>
                            <a:srgbClr val="C00000"/>
                          </a:solidFill>
                          <a:effectLst/>
                          <a:latin typeface="微軟正黑體" panose="020B0604030504040204" pitchFamily="34" charset="-120"/>
                          <a:ea typeface="微軟正黑體" panose="020B0604030504040204" pitchFamily="34" charset="-120"/>
                          <a:cs typeface="Arial"/>
                          <a:sym typeface="Arial"/>
                        </a:rPr>
                        <a:t>健康照護權</a:t>
                      </a:r>
                    </a:p>
                  </a:txBody>
                  <a:tcPr marL="51425" marR="51425" marT="0" marB="0" anchor="ctr">
                    <a:solidFill>
                      <a:srgbClr val="FFFF00"/>
                    </a:solidFill>
                  </a:tcPr>
                </a:tc>
                <a:tc>
                  <a:txBody>
                    <a:bodyPr/>
                    <a:lstStyle/>
                    <a:p>
                      <a:pPr marL="36000" marR="0" lvl="0" indent="0" algn="l" rtl="0">
                        <a:lnSpc>
                          <a:spcPct val="100000"/>
                        </a:lnSpc>
                        <a:spcBef>
                          <a:spcPts val="0"/>
                        </a:spcBef>
                        <a:spcAft>
                          <a:spcPts val="0"/>
                        </a:spcAft>
                        <a:buNone/>
                      </a:pPr>
                      <a:r>
                        <a:rPr lang="zh-TW" altLang="en-US" sz="1600" b="0"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rPr>
                        <a:t>兒童有權享有</a:t>
                      </a:r>
                      <a:r>
                        <a:rPr lang="zh-TW" altLang="en-US" sz="1600" b="1"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rPr>
                        <a:t>最高標準的健康</a:t>
                      </a:r>
                      <a:r>
                        <a:rPr lang="zh-TW" altLang="en-US" sz="1600" b="0"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rPr>
                        <a:t>，受到良好的照顧。</a:t>
                      </a:r>
                      <a:endParaRPr sz="1600" b="0" i="0" u="none" strike="noStrike" kern="100" cap="none" dirty="0">
                        <a:solidFill>
                          <a:srgbClr val="000000"/>
                        </a:solidFill>
                        <a:effectLst/>
                        <a:latin typeface="微軟正黑體" panose="020B0604030504040204" pitchFamily="34" charset="-120"/>
                        <a:ea typeface="微軟正黑體" panose="020B0604030504040204" pitchFamily="34" charset="-120"/>
                        <a:cs typeface="Arial"/>
                        <a:sym typeface="Calibri"/>
                      </a:endParaRPr>
                    </a:p>
                  </a:txBody>
                  <a:tcPr marL="51425" marR="51425" marT="0" marB="0" anchor="ctr"/>
                </a:tc>
                <a:extLst>
                  <a:ext uri="{0D108BD9-81ED-4DB2-BD59-A6C34878D82A}">
                    <a16:rowId xmlns:a16="http://schemas.microsoft.com/office/drawing/2014/main" val="2894795209"/>
                  </a:ext>
                </a:extLst>
              </a:tr>
            </a:tbl>
          </a:graphicData>
        </a:graphic>
      </p:graphicFrame>
      <p:pic>
        <p:nvPicPr>
          <p:cNvPr id="724" name="Google Shape;724;p16"/>
          <p:cNvPicPr preferRelativeResize="0"/>
          <p:nvPr/>
        </p:nvPicPr>
        <p:blipFill rotWithShape="1">
          <a:blip r:embed="rId4" cstate="screen">
            <a:alphaModFix/>
            <a:extLst>
              <a:ext uri="{28A0092B-C50C-407E-A947-70E740481C1C}">
                <a14:useLocalDpi xmlns:a14="http://schemas.microsoft.com/office/drawing/2010/main" val="0"/>
              </a:ext>
            </a:extLst>
          </a:blip>
          <a:srcRect/>
          <a:stretch/>
        </p:blipFill>
        <p:spPr>
          <a:xfrm>
            <a:off x="7414190" y="4147569"/>
            <a:ext cx="1248598" cy="80498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774"/>
        <p:cNvGrpSpPr/>
        <p:nvPr/>
      </p:nvGrpSpPr>
      <p:grpSpPr>
        <a:xfrm>
          <a:off x="0" y="0"/>
          <a:ext cx="0" cy="0"/>
          <a:chOff x="0" y="0"/>
          <a:chExt cx="0" cy="0"/>
        </a:xfrm>
      </p:grpSpPr>
      <p:sp>
        <p:nvSpPr>
          <p:cNvPr id="775" name="Google Shape;775;p21"/>
          <p:cNvSpPr txBox="1">
            <a:spLocks noGrp="1"/>
          </p:cNvSpPr>
          <p:nvPr>
            <p:ph type="body" idx="4294967295"/>
          </p:nvPr>
        </p:nvSpPr>
        <p:spPr>
          <a:xfrm>
            <a:off x="545317" y="1695728"/>
            <a:ext cx="4776650" cy="902829"/>
          </a:xfrm>
          <a:prstGeom prst="rect">
            <a:avLst/>
          </a:prstGeom>
          <a:noFill/>
          <a:ln>
            <a:noFill/>
          </a:ln>
        </p:spPr>
        <p:txBody>
          <a:bodyPr spcFirstLastPara="1" wrap="square" lIns="91425" tIns="45700" rIns="91425" bIns="45700" anchor="t" anchorCtr="0">
            <a:noAutofit/>
          </a:bodyPr>
          <a:lstStyle/>
          <a:p>
            <a:pPr marL="514350" lvl="0" indent="-514350">
              <a:lnSpc>
                <a:spcPct val="110000"/>
              </a:lnSpc>
              <a:spcBef>
                <a:spcPts val="0"/>
              </a:spcBef>
              <a:buSzPts val="2600"/>
              <a:buFont typeface="Calibri"/>
              <a:buAutoNum type="arabicPeriod"/>
            </a:pPr>
            <a:r>
              <a:rPr lang="zh-TW" altLang="en-US" sz="2800" dirty="0">
                <a:latin typeface="Microsoft JhengHei"/>
                <a:ea typeface="Microsoft JhengHei"/>
                <a:cs typeface="Microsoft JhengHei"/>
                <a:sym typeface="Microsoft JhengHei"/>
              </a:rPr>
              <a:t>將主角</a:t>
            </a:r>
            <a:r>
              <a:rPr lang="zh-TW" altLang="en-US" sz="2800" b="1" u="sng" dirty="0">
                <a:solidFill>
                  <a:srgbClr val="C00000"/>
                </a:solidFill>
                <a:latin typeface="Microsoft JhengHei"/>
                <a:ea typeface="Microsoft JhengHei"/>
                <a:cs typeface="Microsoft JhengHei"/>
                <a:sym typeface="Microsoft JhengHei"/>
              </a:rPr>
              <a:t>受到傷害處劃記</a:t>
            </a:r>
            <a:r>
              <a:rPr lang="zh-TW" altLang="en-US" sz="2800" dirty="0">
                <a:latin typeface="Microsoft JhengHei"/>
                <a:ea typeface="Microsoft JhengHei"/>
                <a:cs typeface="Microsoft JhengHei"/>
                <a:sym typeface="Microsoft JhengHei"/>
              </a:rPr>
              <a:t>、並</a:t>
            </a:r>
            <a:r>
              <a:rPr lang="zh-TW" altLang="en-US" sz="2800" b="1" u="sng" dirty="0">
                <a:solidFill>
                  <a:srgbClr val="C00000"/>
                </a:solidFill>
                <a:latin typeface="Microsoft JhengHei"/>
                <a:ea typeface="Microsoft JhengHei"/>
                <a:cs typeface="Microsoft JhengHei"/>
                <a:sym typeface="Microsoft JhengHei"/>
              </a:rPr>
              <a:t>勾選出應保障的權利</a:t>
            </a:r>
            <a:r>
              <a:rPr lang="zh-TW" altLang="en-US" sz="2800" dirty="0">
                <a:latin typeface="Microsoft JhengHei"/>
                <a:ea typeface="Microsoft JhengHei"/>
                <a:cs typeface="Microsoft JhengHei"/>
                <a:sym typeface="Microsoft JhengHei"/>
              </a:rPr>
              <a:t>。</a:t>
            </a:r>
            <a:endParaRPr sz="2800" dirty="0">
              <a:latin typeface="Microsoft JhengHei"/>
              <a:ea typeface="Microsoft JhengHei"/>
              <a:cs typeface="Microsoft JhengHei"/>
              <a:sym typeface="Microsoft JhengHei"/>
            </a:endParaRPr>
          </a:p>
        </p:txBody>
      </p:sp>
      <p:sp>
        <p:nvSpPr>
          <p:cNvPr id="776" name="Google Shape;776;p21"/>
          <p:cNvSpPr txBox="1"/>
          <p:nvPr/>
        </p:nvSpPr>
        <p:spPr>
          <a:xfrm>
            <a:off x="691662" y="247168"/>
            <a:ext cx="4238393" cy="1202835"/>
          </a:xfrm>
          <a:prstGeom prst="rect">
            <a:avLst/>
          </a:prstGeom>
          <a:solidFill>
            <a:schemeClr val="accent6">
              <a:lumMod val="20000"/>
              <a:lumOff val="80000"/>
            </a:schemeClr>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90000"/>
              </a:lnSpc>
              <a:spcBef>
                <a:spcPts val="600"/>
              </a:spcBef>
              <a:buClr>
                <a:srgbClr val="002060"/>
              </a:buClr>
              <a:buSzPts val="3600"/>
            </a:pPr>
            <a:r>
              <a:rPr lang="zh-TW" altLang="en-US" sz="3200" b="1" dirty="0">
                <a:solidFill>
                  <a:srgbClr val="002060"/>
                </a:solidFill>
                <a:latin typeface="Microsoft JhengHei"/>
                <a:ea typeface="Microsoft JhengHei"/>
                <a:cs typeface="Microsoft JhengHei"/>
                <a:sym typeface="Microsoft JhengHei"/>
              </a:rPr>
              <a:t>保護網路生活的人權</a:t>
            </a:r>
            <a:endParaRPr lang="en-US" altLang="zh-TW" sz="3200" b="1" dirty="0">
              <a:solidFill>
                <a:srgbClr val="002060"/>
              </a:solidFill>
              <a:latin typeface="Microsoft JhengHei"/>
              <a:ea typeface="Microsoft JhengHei"/>
              <a:cs typeface="Microsoft JhengHei"/>
              <a:sym typeface="Microsoft JhengHei"/>
            </a:endParaRPr>
          </a:p>
          <a:p>
            <a:pPr algn="ctr">
              <a:lnSpc>
                <a:spcPct val="90000"/>
              </a:lnSpc>
              <a:spcBef>
                <a:spcPts val="600"/>
              </a:spcBef>
              <a:buClr>
                <a:srgbClr val="002060"/>
              </a:buClr>
              <a:buSzPts val="3600"/>
            </a:pPr>
            <a:r>
              <a:rPr lang="zh-TW" altLang="en-US" sz="3200" b="1" dirty="0">
                <a:solidFill>
                  <a:srgbClr val="0070C0"/>
                </a:solidFill>
                <a:latin typeface="Microsoft JhengHei"/>
                <a:ea typeface="Microsoft JhengHei"/>
                <a:sym typeface="Microsoft JhengHei"/>
                <a:hlinkClick r:id="rId3" action="ppaction://hlinkfile"/>
              </a:rPr>
              <a:t>小組討論單</a:t>
            </a:r>
            <a:endParaRPr sz="3200" b="1" dirty="0">
              <a:solidFill>
                <a:srgbClr val="0070C0"/>
              </a:solidFill>
              <a:latin typeface="Microsoft JhengHei"/>
              <a:ea typeface="Microsoft JhengHei"/>
              <a:sym typeface="Microsoft JhengHei"/>
            </a:endParaRPr>
          </a:p>
        </p:txBody>
      </p:sp>
      <p:sp>
        <p:nvSpPr>
          <p:cNvPr id="777" name="Google Shape;777;p21"/>
          <p:cNvSpPr txBox="1"/>
          <p:nvPr/>
        </p:nvSpPr>
        <p:spPr>
          <a:xfrm>
            <a:off x="545317" y="2807081"/>
            <a:ext cx="4472995" cy="1046373"/>
          </a:xfrm>
          <a:prstGeom prst="rect">
            <a:avLst/>
          </a:prstGeom>
          <a:noFill/>
          <a:ln>
            <a:noFill/>
          </a:ln>
        </p:spPr>
        <p:txBody>
          <a:bodyPr spcFirstLastPara="1" wrap="square" lIns="91425" tIns="45700" rIns="91425" bIns="45700" anchor="t" anchorCtr="0">
            <a:noAutofit/>
          </a:bodyPr>
          <a:lstStyle/>
          <a:p>
            <a:pPr marL="514350" indent="-514350">
              <a:lnSpc>
                <a:spcPct val="110000"/>
              </a:lnSpc>
              <a:buClr>
                <a:schemeClr val="dk1"/>
              </a:buClr>
              <a:buSzPts val="2600"/>
              <a:buFont typeface="Calibri"/>
              <a:buAutoNum type="arabicPeriod" startAt="2"/>
            </a:pPr>
            <a:r>
              <a:rPr lang="zh-TW" altLang="en-US" sz="2800" dirty="0">
                <a:solidFill>
                  <a:schemeClr val="dk1"/>
                </a:solidFill>
                <a:latin typeface="Microsoft JhengHei"/>
                <a:ea typeface="Microsoft JhengHei"/>
                <a:cs typeface="Microsoft JhengHei"/>
                <a:sym typeface="Microsoft JhengHei"/>
              </a:rPr>
              <a:t>說出</a:t>
            </a:r>
            <a:r>
              <a:rPr lang="zh-TW" altLang="en-US" sz="2800" dirty="0">
                <a:solidFill>
                  <a:schemeClr val="tx1"/>
                </a:solidFill>
                <a:latin typeface="Microsoft JhengHei"/>
                <a:ea typeface="Microsoft JhengHei"/>
                <a:cs typeface="Microsoft JhengHei"/>
                <a:sym typeface="Microsoft JhengHei"/>
              </a:rPr>
              <a:t>小組選擇這些權利的</a:t>
            </a:r>
            <a:r>
              <a:rPr lang="zh-TW" altLang="en-US" sz="2800" b="1" u="sng" dirty="0">
                <a:solidFill>
                  <a:srgbClr val="C00000"/>
                </a:solidFill>
                <a:latin typeface="Microsoft JhengHei"/>
                <a:ea typeface="Microsoft JhengHei"/>
                <a:cs typeface="Microsoft JhengHei"/>
                <a:sym typeface="Microsoft JhengHei"/>
              </a:rPr>
              <a:t>理由</a:t>
            </a:r>
            <a:r>
              <a:rPr lang="zh-TW" altLang="en-US" sz="2800" dirty="0">
                <a:solidFill>
                  <a:schemeClr val="tx1"/>
                </a:solidFill>
                <a:latin typeface="Microsoft JhengHei"/>
                <a:ea typeface="Microsoft JhengHei"/>
                <a:cs typeface="Microsoft JhengHei"/>
                <a:sym typeface="Microsoft JhengHei"/>
              </a:rPr>
              <a:t>和</a:t>
            </a:r>
            <a:r>
              <a:rPr lang="zh-TW" altLang="en-US" sz="2800" b="1" u="sng" dirty="0">
                <a:solidFill>
                  <a:srgbClr val="C00000"/>
                </a:solidFill>
                <a:latin typeface="Microsoft JhengHei"/>
                <a:ea typeface="Microsoft JhengHei"/>
                <a:cs typeface="Microsoft JhengHei"/>
                <a:sym typeface="Microsoft JhengHei"/>
              </a:rPr>
              <a:t>處理方法</a:t>
            </a:r>
            <a:r>
              <a:rPr lang="zh-TW" altLang="en-US" sz="2800" dirty="0">
                <a:solidFill>
                  <a:schemeClr val="dk1"/>
                </a:solidFill>
                <a:latin typeface="Microsoft JhengHei"/>
                <a:ea typeface="Microsoft JhengHei"/>
                <a:cs typeface="Microsoft JhengHei"/>
                <a:sym typeface="Microsoft JhengHei"/>
              </a:rPr>
              <a:t>。</a:t>
            </a:r>
          </a:p>
        </p:txBody>
      </p:sp>
      <p:sp>
        <p:nvSpPr>
          <p:cNvPr id="778" name="Google Shape;778;p21"/>
          <p:cNvSpPr txBox="1"/>
          <p:nvPr/>
        </p:nvSpPr>
        <p:spPr>
          <a:xfrm>
            <a:off x="536888" y="3955635"/>
            <a:ext cx="4393167" cy="664488"/>
          </a:xfrm>
          <a:prstGeom prst="rect">
            <a:avLst/>
          </a:prstGeom>
          <a:noFill/>
          <a:ln>
            <a:noFill/>
          </a:ln>
        </p:spPr>
        <p:txBody>
          <a:bodyPr spcFirstLastPara="1" wrap="square" lIns="91425" tIns="45700" rIns="91425" bIns="45700" anchor="t" anchorCtr="0">
            <a:noAutofit/>
          </a:bodyPr>
          <a:lstStyle/>
          <a:p>
            <a:pPr marL="514350" indent="-514350">
              <a:lnSpc>
                <a:spcPct val="120000"/>
              </a:lnSpc>
              <a:buClr>
                <a:schemeClr val="dk1"/>
              </a:buClr>
              <a:buSzPts val="2600"/>
              <a:buFont typeface="Calibri"/>
              <a:buAutoNum type="arabicPeriod" startAt="3"/>
            </a:pPr>
            <a:r>
              <a:rPr lang="zh-TW" altLang="en-US" sz="2800" dirty="0">
                <a:solidFill>
                  <a:schemeClr val="dk1"/>
                </a:solidFill>
                <a:latin typeface="Microsoft JhengHei"/>
                <a:ea typeface="Microsoft JhengHei"/>
                <a:cs typeface="Microsoft JhengHei"/>
                <a:sym typeface="Microsoft JhengHei"/>
              </a:rPr>
              <a:t>推派代表</a:t>
            </a:r>
            <a:r>
              <a:rPr lang="zh-TW" altLang="en-US" sz="2800" dirty="0">
                <a:solidFill>
                  <a:schemeClr val="tx1"/>
                </a:solidFill>
                <a:latin typeface="Microsoft JhengHei"/>
                <a:ea typeface="Microsoft JhengHei"/>
                <a:cs typeface="Microsoft JhengHei"/>
                <a:sym typeface="Microsoft JhengHei"/>
              </a:rPr>
              <a:t>發表意見</a:t>
            </a:r>
            <a:r>
              <a:rPr lang="zh-TW" altLang="en-US" sz="2800" dirty="0">
                <a:solidFill>
                  <a:schemeClr val="dk1"/>
                </a:solidFill>
                <a:latin typeface="Microsoft JhengHei"/>
                <a:ea typeface="Microsoft JhengHei"/>
                <a:cs typeface="Microsoft JhengHei"/>
                <a:sym typeface="Microsoft JhengHei"/>
              </a:rPr>
              <a:t>。</a:t>
            </a:r>
          </a:p>
        </p:txBody>
      </p:sp>
      <p:pic>
        <p:nvPicPr>
          <p:cNvPr id="3" name="圖片 2"/>
          <p:cNvPicPr>
            <a:picLocks noChangeAspect="1"/>
          </p:cNvPicPr>
          <p:nvPr/>
        </p:nvPicPr>
        <p:blipFill rotWithShape="1">
          <a:blip r:embed="rId4"/>
          <a:srcRect l="32340" t="19804" r="37172" b="10950"/>
          <a:stretch/>
        </p:blipFill>
        <p:spPr>
          <a:xfrm>
            <a:off x="5457371" y="247168"/>
            <a:ext cx="3384216" cy="4475843"/>
          </a:xfrm>
          <a:prstGeom prst="rect">
            <a:avLst/>
          </a:prstGeom>
          <a:ln>
            <a:solidFill>
              <a:schemeClr val="accent5"/>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 grpId="0"/>
      <p:bldP spid="77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730"/>
        <p:cNvGrpSpPr/>
        <p:nvPr/>
      </p:nvGrpSpPr>
      <p:grpSpPr>
        <a:xfrm>
          <a:off x="0" y="0"/>
          <a:ext cx="0" cy="0"/>
          <a:chOff x="0" y="0"/>
          <a:chExt cx="0" cy="0"/>
        </a:xfrm>
      </p:grpSpPr>
      <p:sp>
        <p:nvSpPr>
          <p:cNvPr id="734" name="Google Shape;734;p17"/>
          <p:cNvSpPr txBox="1">
            <a:spLocks noGrp="1"/>
          </p:cNvSpPr>
          <p:nvPr>
            <p:ph type="title"/>
          </p:nvPr>
        </p:nvSpPr>
        <p:spPr>
          <a:xfrm>
            <a:off x="1619764" y="751613"/>
            <a:ext cx="5861947" cy="704850"/>
          </a:xfrm>
          <a:prstGeom prst="rect">
            <a:avLst/>
          </a:prstGeom>
          <a:noFill/>
          <a:ln>
            <a:noFill/>
          </a:ln>
        </p:spPr>
        <p:txBody>
          <a:bodyPr spcFirstLastPara="1" wrap="square" lIns="0" tIns="19050" rIns="0" bIns="19050" anchor="ctr" anchorCtr="1">
            <a:normAutofit/>
          </a:bodyPr>
          <a:lstStyle/>
          <a:p>
            <a:r>
              <a:rPr lang="zh-TW" altLang="en-US" b="1" dirty="0">
                <a:solidFill>
                  <a:srgbClr val="0070C0"/>
                </a:solidFill>
                <a:latin typeface="微軟正黑體" panose="020B0604030504040204" pitchFamily="34" charset="-120"/>
                <a:ea typeface="微軟正黑體" panose="020B0604030504040204" pitchFamily="34" charset="-120"/>
                <a:cs typeface="Microsoft JhengHei"/>
                <a:sym typeface="Microsoft JhengHei"/>
              </a:rPr>
              <a:t>新聞一  無法</a:t>
            </a:r>
            <a:r>
              <a:rPr lang="zh-TW" altLang="en-US" b="1" dirty="0">
                <a:solidFill>
                  <a:srgbClr val="0070C0"/>
                </a:solidFill>
                <a:latin typeface="微軟正黑體" panose="020B0604030504040204" pitchFamily="34" charset="-120"/>
                <a:ea typeface="微軟正黑體" panose="020B0604030504040204" pitchFamily="34" charset="-120"/>
                <a:sym typeface="Microsoft JhengHei"/>
              </a:rPr>
              <a:t>上線上課的</a:t>
            </a:r>
            <a:r>
              <a:rPr lang="zh-TW" altLang="en-US" b="1" u="sng" dirty="0">
                <a:solidFill>
                  <a:srgbClr val="0070C0"/>
                </a:solidFill>
                <a:latin typeface="微軟正黑體" panose="020B0604030504040204" pitchFamily="34" charset="-120"/>
                <a:ea typeface="微軟正黑體" panose="020B0604030504040204" pitchFamily="34" charset="-120"/>
                <a:sym typeface="Microsoft JhengHei"/>
              </a:rPr>
              <a:t>阿英</a:t>
            </a:r>
            <a:endParaRPr b="1" u="sng" dirty="0">
              <a:solidFill>
                <a:srgbClr val="0070C0"/>
              </a:solidFill>
              <a:latin typeface="微軟正黑體" panose="020B0604030504040204" pitchFamily="34" charset="-120"/>
              <a:ea typeface="微軟正黑體" panose="020B0604030504040204" pitchFamily="34" charset="-120"/>
              <a:cs typeface="Microsoft JhengHei"/>
              <a:sym typeface="Microsoft JhengHei"/>
            </a:endParaRPr>
          </a:p>
        </p:txBody>
      </p:sp>
      <p:graphicFrame>
        <p:nvGraphicFramePr>
          <p:cNvPr id="3" name="表格 2"/>
          <p:cNvGraphicFramePr>
            <a:graphicFrameLocks noGrp="1"/>
          </p:cNvGraphicFramePr>
          <p:nvPr>
            <p:extLst>
              <p:ext uri="{D42A27DB-BD31-4B8C-83A1-F6EECF244321}">
                <p14:modId xmlns:p14="http://schemas.microsoft.com/office/powerpoint/2010/main" val="2226428047"/>
              </p:ext>
            </p:extLst>
          </p:nvPr>
        </p:nvGraphicFramePr>
        <p:xfrm>
          <a:off x="765098" y="1564935"/>
          <a:ext cx="7678061" cy="2240772"/>
        </p:xfrm>
        <a:graphic>
          <a:graphicData uri="http://schemas.openxmlformats.org/drawingml/2006/table">
            <a:tbl>
              <a:tblPr firstRow="1" bandRow="1">
                <a:tableStyleId>{A495C4D3-1A4D-4BC4-8197-BA0551A369EE}</a:tableStyleId>
              </a:tblPr>
              <a:tblGrid>
                <a:gridCol w="2731137">
                  <a:extLst>
                    <a:ext uri="{9D8B030D-6E8A-4147-A177-3AD203B41FA5}">
                      <a16:colId xmlns:a16="http://schemas.microsoft.com/office/drawing/2014/main" val="874666569"/>
                    </a:ext>
                  </a:extLst>
                </a:gridCol>
                <a:gridCol w="2555240">
                  <a:extLst>
                    <a:ext uri="{9D8B030D-6E8A-4147-A177-3AD203B41FA5}">
                      <a16:colId xmlns:a16="http://schemas.microsoft.com/office/drawing/2014/main" val="717170969"/>
                    </a:ext>
                  </a:extLst>
                </a:gridCol>
                <a:gridCol w="2391684">
                  <a:extLst>
                    <a:ext uri="{9D8B030D-6E8A-4147-A177-3AD203B41FA5}">
                      <a16:colId xmlns:a16="http://schemas.microsoft.com/office/drawing/2014/main" val="101835983"/>
                    </a:ext>
                  </a:extLst>
                </a:gridCol>
              </a:tblGrid>
              <a:tr h="682906">
                <a:tc>
                  <a:txBody>
                    <a:bodyPr/>
                    <a:lstStyle/>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r>
                        <a:rPr lang="zh-TW" altLang="en-US" sz="2800" b="1" dirty="0">
                          <a:solidFill>
                            <a:schemeClr val="bg1"/>
                          </a:solidFill>
                          <a:latin typeface="微軟正黑體" panose="020B0604030504040204" pitchFamily="34" charset="-120"/>
                          <a:ea typeface="微軟正黑體" panose="020B0604030504040204" pitchFamily="34" charset="-120"/>
                          <a:cs typeface="Microsoft JhengHei"/>
                          <a:sym typeface="Microsoft JhengHei"/>
                        </a:rPr>
                        <a:t>事件情節</a:t>
                      </a:r>
                      <a:endParaRPr lang="zh-TW" altLang="en-US" sz="2800" dirty="0">
                        <a:solidFill>
                          <a:schemeClr val="bg1"/>
                        </a:solidFill>
                        <a:latin typeface="微軟正黑體" panose="020B0604030504040204" pitchFamily="34" charset="-120"/>
                        <a:ea typeface="微軟正黑體" panose="020B0604030504040204" pitchFamily="34" charset="-120"/>
                      </a:endParaRPr>
                    </a:p>
                  </a:txBody>
                  <a:tcPr anchor="ctr">
                    <a:solidFill>
                      <a:srgbClr val="002060"/>
                    </a:solidFill>
                  </a:tcPr>
                </a:tc>
                <a:tc>
                  <a:txBody>
                    <a:bodyPr/>
                    <a:lstStyle/>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r>
                        <a:rPr lang="zh-TW" altLang="en-US" sz="2800" b="1" dirty="0">
                          <a:solidFill>
                            <a:schemeClr val="bg1"/>
                          </a:solidFill>
                          <a:latin typeface="微軟正黑體" panose="020B0604030504040204" pitchFamily="34" charset="-120"/>
                          <a:ea typeface="微軟正黑體" panose="020B0604030504040204" pitchFamily="34" charset="-120"/>
                          <a:cs typeface="Microsoft JhengHei"/>
                          <a:sym typeface="Microsoft JhengHei"/>
                        </a:rPr>
                        <a:t>影     響</a:t>
                      </a:r>
                      <a:endParaRPr lang="zh-TW" altLang="en-US" sz="2800" b="1" i="0" u="none" strike="noStrike" cap="none" dirty="0">
                        <a:solidFill>
                          <a:schemeClr val="bg1"/>
                        </a:solidFill>
                        <a:latin typeface="微軟正黑體" panose="020B0604030504040204" pitchFamily="34" charset="-120"/>
                        <a:ea typeface="微軟正黑體" panose="020B0604030504040204" pitchFamily="34" charset="-120"/>
                        <a:cs typeface="Microsoft JhengHei"/>
                        <a:sym typeface="Arial"/>
                      </a:endParaRPr>
                    </a:p>
                  </a:txBody>
                  <a:tcPr anchor="ctr">
                    <a:solidFill>
                      <a:srgbClr val="002060"/>
                    </a:solidFill>
                  </a:tcPr>
                </a:tc>
                <a:tc>
                  <a:txBody>
                    <a:bodyPr/>
                    <a:lstStyle/>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r>
                        <a:rPr lang="zh-TW" altLang="en-US" sz="2800" b="1" dirty="0">
                          <a:solidFill>
                            <a:schemeClr val="bg1"/>
                          </a:solidFill>
                          <a:latin typeface="微軟正黑體" panose="020B0604030504040204" pitchFamily="34" charset="-120"/>
                          <a:ea typeface="微軟正黑體" panose="020B0604030504040204" pitchFamily="34" charset="-120"/>
                          <a:cs typeface="Microsoft JhengHei"/>
                          <a:sym typeface="Microsoft JhengHei"/>
                        </a:rPr>
                        <a:t>應保障的權利</a:t>
                      </a:r>
                      <a:endParaRPr lang="zh-TW" altLang="en-US" sz="2800" b="1" i="0" u="none" strike="noStrike" cap="none" dirty="0">
                        <a:solidFill>
                          <a:schemeClr val="bg1"/>
                        </a:solidFill>
                        <a:latin typeface="微軟正黑體" panose="020B0604030504040204" pitchFamily="34" charset="-120"/>
                        <a:ea typeface="微軟正黑體" panose="020B0604030504040204" pitchFamily="34" charset="-120"/>
                        <a:cs typeface="Microsoft JhengHei"/>
                        <a:sym typeface="Arial"/>
                      </a:endParaRPr>
                    </a:p>
                  </a:txBody>
                  <a:tcPr anchor="ctr">
                    <a:solidFill>
                      <a:srgbClr val="002060"/>
                    </a:solidFill>
                  </a:tcPr>
                </a:tc>
                <a:extLst>
                  <a:ext uri="{0D108BD9-81ED-4DB2-BD59-A6C34878D82A}">
                    <a16:rowId xmlns:a16="http://schemas.microsoft.com/office/drawing/2014/main" val="1812438063"/>
                  </a:ext>
                </a:extLst>
              </a:tr>
              <a:tr h="1557866">
                <a:tc>
                  <a:txBody>
                    <a:bodyPr/>
                    <a:lstStyle/>
                    <a:p>
                      <a:pPr marL="0" lvl="0" indent="0">
                        <a:lnSpc>
                          <a:spcPct val="110000"/>
                        </a:lnSpc>
                        <a:spcBef>
                          <a:spcPts val="1200"/>
                        </a:spcBef>
                        <a:spcAft>
                          <a:spcPts val="600"/>
                        </a:spcAft>
                      </a:pPr>
                      <a:r>
                        <a:rPr lang="zh-TW" altLang="en-US" sz="2800" b="1" u="sng"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rPr>
                        <a:t>阿英</a:t>
                      </a:r>
                      <a:r>
                        <a:rPr lang="zh-TW" altLang="en-US" sz="2800" b="1"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rPr>
                        <a:t>家裡沒網路、沒電腦設備，也沒人照顧。</a:t>
                      </a:r>
                      <a:endParaRPr lang="en-US" altLang="zh-TW" sz="2800" b="1" dirty="0">
                        <a:solidFill>
                          <a:srgbClr val="002060"/>
                        </a:solidFill>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914400" rtl="0" eaLnBrk="1" fontAlgn="auto" latinLnBrk="0" hangingPunct="1">
                        <a:lnSpc>
                          <a:spcPct val="110000"/>
                        </a:lnSpc>
                        <a:spcBef>
                          <a:spcPts val="1200"/>
                        </a:spcBef>
                        <a:spcAft>
                          <a:spcPts val="600"/>
                        </a:spcAft>
                        <a:buClr>
                          <a:srgbClr val="000000"/>
                        </a:buClr>
                        <a:buSzTx/>
                        <a:buFont typeface="Arial"/>
                        <a:buNone/>
                        <a:tabLst/>
                        <a:defRPr/>
                      </a:pPr>
                      <a:r>
                        <a:rPr lang="zh-TW" altLang="en-US" sz="2800" b="1" dirty="0">
                          <a:solidFill>
                            <a:srgbClr val="993300"/>
                          </a:solidFill>
                          <a:latin typeface="微軟正黑體" panose="020B0604030504040204" pitchFamily="34" charset="-120"/>
                          <a:ea typeface="微軟正黑體" panose="020B0604030504040204" pitchFamily="34" charset="-120"/>
                        </a:rPr>
                        <a:t>無法上線上課，不知道該怎麼上課。</a:t>
                      </a:r>
                      <a:endParaRPr lang="zh-TW" altLang="en-US" sz="3200" dirty="0">
                        <a:latin typeface="微軟正黑體" panose="020B0604030504040204" pitchFamily="34" charset="-120"/>
                        <a:ea typeface="微軟正黑體" panose="020B0604030504040204" pitchFamily="34" charset="-120"/>
                      </a:endParaRPr>
                    </a:p>
                  </a:txBody>
                  <a:tcPr anchor="ctr"/>
                </a:tc>
                <a:tc>
                  <a:txBody>
                    <a:bodyPr/>
                    <a:lstStyle/>
                    <a:p>
                      <a:pPr marL="0" marR="0" indent="0" algn="ctr" rtl="0">
                        <a:lnSpc>
                          <a:spcPct val="150000"/>
                        </a:lnSpc>
                        <a:spcBef>
                          <a:spcPts val="600"/>
                        </a:spcBef>
                        <a:spcAft>
                          <a:spcPts val="600"/>
                        </a:spcAft>
                        <a:buClr>
                          <a:srgbClr val="000000"/>
                        </a:buClr>
                        <a:buSzPts val="1400"/>
                        <a:buFont typeface="Arial"/>
                        <a:buNone/>
                      </a:pPr>
                      <a:r>
                        <a:rPr lang="en-US" altLang="zh-TW" sz="4800" b="1" i="0" u="none" strike="noStrike" cap="none" dirty="0">
                          <a:solidFill>
                            <a:srgbClr val="C00000"/>
                          </a:solidFill>
                          <a:latin typeface="微軟正黑體" panose="020B0604030504040204" pitchFamily="34" charset="-120"/>
                          <a:ea typeface="微軟正黑體" panose="020B0604030504040204" pitchFamily="34" charset="-120"/>
                          <a:cs typeface="Arial"/>
                          <a:sym typeface="Arial"/>
                        </a:rPr>
                        <a:t>?</a:t>
                      </a:r>
                      <a:endParaRPr lang="zh-TW" altLang="en-US" sz="4800" b="1" i="0" u="none" strike="noStrike" cap="none" dirty="0">
                        <a:solidFill>
                          <a:srgbClr val="C00000"/>
                        </a:solidFill>
                        <a:latin typeface="微軟正黑體" panose="020B0604030504040204" pitchFamily="34" charset="-120"/>
                        <a:ea typeface="微軟正黑體" panose="020B0604030504040204" pitchFamily="34" charset="-120"/>
                        <a:cs typeface="Arial"/>
                        <a:sym typeface="Arial"/>
                      </a:endParaRPr>
                    </a:p>
                  </a:txBody>
                  <a:tcPr/>
                </a:tc>
                <a:extLst>
                  <a:ext uri="{0D108BD9-81ED-4DB2-BD59-A6C34878D82A}">
                    <a16:rowId xmlns:a16="http://schemas.microsoft.com/office/drawing/2014/main" val="1349878564"/>
                  </a:ext>
                </a:extLst>
              </a:tr>
            </a:tbl>
          </a:graphicData>
        </a:graphic>
      </p:graphicFrame>
      <p:sp>
        <p:nvSpPr>
          <p:cNvPr id="7" name="文字方塊 6">
            <a:extLst>
              <a:ext uri="{FF2B5EF4-FFF2-40B4-BE49-F238E27FC236}">
                <a16:creationId xmlns:a16="http://schemas.microsoft.com/office/drawing/2014/main" id="{876E0CE5-B40A-4816-85B4-89453EA2EEDD}"/>
              </a:ext>
            </a:extLst>
          </p:cNvPr>
          <p:cNvSpPr txBox="1"/>
          <p:nvPr/>
        </p:nvSpPr>
        <p:spPr>
          <a:xfrm>
            <a:off x="700704" y="3891057"/>
            <a:ext cx="7816743" cy="584775"/>
          </a:xfrm>
          <a:prstGeom prst="rect">
            <a:avLst/>
          </a:prstGeom>
          <a:solidFill>
            <a:srgbClr val="FFFF00"/>
          </a:solidFill>
          <a:ln>
            <a:solidFill>
              <a:srgbClr val="0070C0"/>
            </a:solidFill>
          </a:ln>
        </p:spPr>
        <p:txBody>
          <a:bodyPr wrap="square" rtlCol="0">
            <a:spAutoFit/>
          </a:bodyPr>
          <a:lstStyle/>
          <a:p>
            <a:pPr algn="ctr"/>
            <a:r>
              <a:rPr lang="zh-TW" altLang="en-US" sz="3200" b="1" dirty="0">
                <a:solidFill>
                  <a:srgbClr val="C00000"/>
                </a:solidFill>
                <a:latin typeface="微軟正黑體" panose="020B0604030504040204" pitchFamily="34" charset="-120"/>
                <a:ea typeface="微軟正黑體" panose="020B0604030504040204" pitchFamily="34" charset="-120"/>
              </a:rPr>
              <a:t>選擇這些權利的理由？</a:t>
            </a:r>
            <a:r>
              <a:rPr lang="zh-TW" altLang="en-US" sz="3200" b="1" dirty="0">
                <a:solidFill>
                  <a:srgbClr val="002060"/>
                </a:solidFill>
                <a:latin typeface="微軟正黑體" panose="020B0604030504040204" pitchFamily="34" charset="-120"/>
                <a:ea typeface="微軟正黑體" panose="020B0604030504040204" pitchFamily="34" charset="-120"/>
              </a:rPr>
              <a:t>應該怎麼做？</a:t>
            </a:r>
          </a:p>
        </p:txBody>
      </p:sp>
      <p:sp>
        <p:nvSpPr>
          <p:cNvPr id="736" name="Google Shape;736;p17"/>
          <p:cNvSpPr txBox="1">
            <a:spLocks noGrp="1"/>
          </p:cNvSpPr>
          <p:nvPr>
            <p:ph type="body" idx="1"/>
          </p:nvPr>
        </p:nvSpPr>
        <p:spPr>
          <a:xfrm>
            <a:off x="6188542" y="2412098"/>
            <a:ext cx="2083443" cy="1365350"/>
          </a:xfrm>
          <a:prstGeom prst="rect">
            <a:avLst/>
          </a:prstGeom>
          <a:solidFill>
            <a:schemeClr val="bg1">
              <a:lumMod val="95000"/>
            </a:schemeClr>
          </a:solidFill>
          <a:ln>
            <a:noFill/>
          </a:ln>
        </p:spPr>
        <p:txBody>
          <a:bodyPr spcFirstLastPara="1" wrap="square" lIns="91425" tIns="45700" rIns="91425" bIns="45700" anchor="ctr" anchorCtr="1">
            <a:noAutofit/>
          </a:bodyPr>
          <a:lstStyle/>
          <a:p>
            <a:pPr marL="0" indent="0">
              <a:lnSpc>
                <a:spcPct val="100000"/>
              </a:lnSpc>
              <a:spcBef>
                <a:spcPts val="600"/>
              </a:spcBef>
              <a:spcAft>
                <a:spcPts val="600"/>
              </a:spcAft>
            </a:pPr>
            <a:r>
              <a:rPr lang="zh-TW" altLang="en-US" sz="3200" dirty="0">
                <a:solidFill>
                  <a:srgbClr val="C00000"/>
                </a:solidFill>
                <a:latin typeface="Microsoft JhengHei"/>
                <a:ea typeface="Microsoft JhengHei"/>
                <a:sym typeface="Microsoft JhengHei"/>
              </a:rPr>
              <a:t>教育權</a:t>
            </a:r>
            <a:endParaRPr lang="en-US" altLang="zh-TW" sz="3200" dirty="0">
              <a:solidFill>
                <a:srgbClr val="C00000"/>
              </a:solidFill>
              <a:latin typeface="Microsoft JhengHei"/>
              <a:ea typeface="Microsoft JhengHei"/>
              <a:sym typeface="Microsoft JhengHei"/>
            </a:endParaRPr>
          </a:p>
          <a:p>
            <a:pPr marL="0" lvl="0" indent="0" algn="ctr" rtl="0">
              <a:lnSpc>
                <a:spcPct val="100000"/>
              </a:lnSpc>
              <a:spcBef>
                <a:spcPts val="600"/>
              </a:spcBef>
              <a:spcAft>
                <a:spcPts val="600"/>
              </a:spcAft>
              <a:buNone/>
            </a:pPr>
            <a:r>
              <a:rPr lang="zh-TW" altLang="en-US" sz="3200" b="1" dirty="0">
                <a:solidFill>
                  <a:srgbClr val="C00000"/>
                </a:solidFill>
                <a:latin typeface="Microsoft JhengHei"/>
                <a:ea typeface="Microsoft JhengHei"/>
                <a:cs typeface="Microsoft JhengHei"/>
                <a:sym typeface="Microsoft JhengHei"/>
              </a:rPr>
              <a:t>受保護</a:t>
            </a:r>
            <a:r>
              <a:rPr lang="zh-TW" sz="3200" b="1" dirty="0">
                <a:solidFill>
                  <a:srgbClr val="C00000"/>
                </a:solidFill>
                <a:latin typeface="Microsoft JhengHei"/>
                <a:ea typeface="Microsoft JhengHei"/>
                <a:cs typeface="Microsoft JhengHei"/>
                <a:sym typeface="Microsoft JhengHei"/>
              </a:rPr>
              <a:t>權</a:t>
            </a:r>
            <a:endParaRPr lang="en-US" altLang="zh-TW" sz="3200" b="1" dirty="0">
              <a:solidFill>
                <a:srgbClr val="C00000"/>
              </a:solidFill>
              <a:latin typeface="Microsoft JhengHei"/>
              <a:ea typeface="Microsoft JhengHei"/>
              <a:cs typeface="Microsoft JhengHei"/>
              <a:sym typeface="Microsoft JhengHei"/>
            </a:endParaRPr>
          </a:p>
        </p:txBody>
      </p:sp>
      <p:sp>
        <p:nvSpPr>
          <p:cNvPr id="2" name="文字方塊 1">
            <a:extLst>
              <a:ext uri="{FF2B5EF4-FFF2-40B4-BE49-F238E27FC236}">
                <a16:creationId xmlns:a16="http://schemas.microsoft.com/office/drawing/2014/main" id="{2393BA17-DC0D-452D-9BB7-65C27D4C5487}"/>
              </a:ext>
            </a:extLst>
          </p:cNvPr>
          <p:cNvSpPr txBox="1"/>
          <p:nvPr/>
        </p:nvSpPr>
        <p:spPr>
          <a:xfrm>
            <a:off x="204280" y="209190"/>
            <a:ext cx="2071992" cy="400110"/>
          </a:xfrm>
          <a:prstGeom prst="rect">
            <a:avLst/>
          </a:prstGeom>
          <a:noFill/>
        </p:spPr>
        <p:txBody>
          <a:bodyPr wrap="square" rtlCol="0">
            <a:spAutoFit/>
          </a:bodyPr>
          <a:lstStyle/>
          <a:p>
            <a:pPr marL="342900" indent="-342900">
              <a:buClr>
                <a:schemeClr val="tx1">
                  <a:lumMod val="50000"/>
                  <a:lumOff val="50000"/>
                </a:schemeClr>
              </a:buClr>
              <a:buFont typeface="Wingdings" panose="05000000000000000000" pitchFamily="2" charset="2"/>
              <a:buChar char="Ø"/>
            </a:pPr>
            <a:r>
              <a:rPr lang="zh-TW" altLang="en-US" sz="2000" b="1" dirty="0">
                <a:solidFill>
                  <a:schemeClr val="tx1">
                    <a:lumMod val="50000"/>
                    <a:lumOff val="50000"/>
                  </a:schemeClr>
                </a:solidFill>
                <a:latin typeface="微軟正黑體" panose="020B0604030504040204" pitchFamily="34" charset="-120"/>
                <a:ea typeface="微軟正黑體" panose="020B0604030504040204" pitchFamily="34" charset="-120"/>
              </a:rPr>
              <a:t>教師舉例</a:t>
            </a:r>
            <a:r>
              <a:rPr lang="zh-TW" altLang="zh-TW" sz="2000" b="1" dirty="0">
                <a:solidFill>
                  <a:schemeClr val="tx1">
                    <a:lumMod val="50000"/>
                    <a:lumOff val="50000"/>
                  </a:schemeClr>
                </a:solidFill>
                <a:latin typeface="微軟正黑體" panose="020B0604030504040204" pitchFamily="34" charset="-120"/>
                <a:ea typeface="微軟正黑體" panose="020B0604030504040204" pitchFamily="34" charset="-120"/>
              </a:rPr>
              <a:t>說明</a:t>
            </a:r>
            <a:endParaRPr lang="zh-TW" altLang="en-US" sz="20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2890C326-B315-4FA4-BAC3-82B0EF6BC3FF}"/>
              </a:ext>
            </a:extLst>
          </p:cNvPr>
          <p:cNvSpPr txBox="1"/>
          <p:nvPr/>
        </p:nvSpPr>
        <p:spPr>
          <a:xfrm>
            <a:off x="700841" y="1552247"/>
            <a:ext cx="7816743" cy="2267672"/>
          </a:xfrm>
          <a:prstGeom prst="rect">
            <a:avLst/>
          </a:prstGeom>
          <a:solidFill>
            <a:schemeClr val="accent5"/>
          </a:solidFill>
          <a:ln>
            <a:solidFill>
              <a:srgbClr val="0070C0"/>
            </a:solidFill>
          </a:ln>
        </p:spPr>
        <p:txBody>
          <a:bodyPr wrap="square" rtlCol="0">
            <a:spAutoFit/>
          </a:bodyPr>
          <a:lstStyle/>
          <a:p>
            <a:pPr>
              <a:lnSpc>
                <a:spcPct val="120000"/>
              </a:lnSpc>
              <a:spcBef>
                <a:spcPts val="1200"/>
              </a:spcBef>
              <a:spcAft>
                <a:spcPts val="600"/>
              </a:spcAft>
            </a:pPr>
            <a:r>
              <a:rPr lang="zh-TW" altLang="en-US" sz="2800" b="1" dirty="0">
                <a:solidFill>
                  <a:srgbClr val="C00000"/>
                </a:solidFill>
                <a:latin typeface="微軟正黑體" panose="020B0604030504040204" pitchFamily="34" charset="-120"/>
                <a:ea typeface="微軟正黑體" panose="020B0604030504040204" pitchFamily="34" charset="-120"/>
                <a:cs typeface="Microsoft JhengHei"/>
                <a:sym typeface="Microsoft JhengHei"/>
              </a:rPr>
              <a:t>理由：</a:t>
            </a:r>
            <a:r>
              <a:rPr lang="zh-TW" altLang="en-US" sz="2800" b="1" dirty="0">
                <a:solidFill>
                  <a:srgbClr val="C00000"/>
                </a:solidFill>
                <a:latin typeface="Microsoft JhengHei"/>
                <a:ea typeface="Microsoft JhengHei"/>
                <a:cs typeface="Microsoft JhengHei"/>
                <a:sym typeface="Microsoft JhengHei"/>
              </a:rPr>
              <a:t>兒童有接受教育的權利，而且機會平等。</a:t>
            </a:r>
          </a:p>
          <a:p>
            <a:pPr lvl="0">
              <a:lnSpc>
                <a:spcPct val="120000"/>
              </a:lnSpc>
              <a:spcBef>
                <a:spcPts val="600"/>
              </a:spcBef>
              <a:buSzPts val="1400"/>
              <a:defRPr/>
            </a:pPr>
            <a:r>
              <a:rPr lang="zh-TW" altLang="en-US" sz="28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rPr>
              <a:t>做法：和家人、師長討論，向學校或親朋好友借</a:t>
            </a:r>
            <a:endParaRPr lang="en-US" altLang="zh-TW" sz="28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endParaRPr>
          </a:p>
          <a:p>
            <a:pPr lvl="0">
              <a:lnSpc>
                <a:spcPct val="120000"/>
              </a:lnSpc>
              <a:buSzPts val="1400"/>
              <a:defRPr/>
            </a:pPr>
            <a:r>
              <a:rPr lang="zh-TW" altLang="en-US" sz="28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rPr>
              <a:t>            設備。要學會如何上線，大人要幫助小孩，</a:t>
            </a:r>
            <a:endParaRPr lang="en-US" altLang="zh-TW" sz="28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endParaRPr>
          </a:p>
          <a:p>
            <a:pPr lvl="0">
              <a:lnSpc>
                <a:spcPct val="120000"/>
              </a:lnSpc>
              <a:buSzPts val="1400"/>
              <a:defRPr/>
            </a:pPr>
            <a:r>
              <a:rPr lang="zh-TW" altLang="en-US" sz="28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rPr>
              <a:t>            大家都要做好準備工作。</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6">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36">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3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36" grpId="0" uiExpand="1" build="p"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742"/>
        <p:cNvGrpSpPr/>
        <p:nvPr/>
      </p:nvGrpSpPr>
      <p:grpSpPr>
        <a:xfrm>
          <a:off x="0" y="0"/>
          <a:ext cx="0" cy="0"/>
          <a:chOff x="0" y="0"/>
          <a:chExt cx="0" cy="0"/>
        </a:xfrm>
      </p:grpSpPr>
      <p:sp>
        <p:nvSpPr>
          <p:cNvPr id="12" name="Google Shape;734;p17">
            <a:extLst>
              <a:ext uri="{FF2B5EF4-FFF2-40B4-BE49-F238E27FC236}">
                <a16:creationId xmlns:a16="http://schemas.microsoft.com/office/drawing/2014/main" id="{0703DEBB-DA4F-4ABA-AF52-0B2E4DE49C9C}"/>
              </a:ext>
            </a:extLst>
          </p:cNvPr>
          <p:cNvSpPr txBox="1">
            <a:spLocks/>
          </p:cNvSpPr>
          <p:nvPr/>
        </p:nvSpPr>
        <p:spPr>
          <a:xfrm>
            <a:off x="1841698" y="612531"/>
            <a:ext cx="5418077" cy="792088"/>
          </a:xfrm>
          <a:prstGeom prst="rect">
            <a:avLst/>
          </a:prstGeom>
          <a:noFill/>
          <a:ln>
            <a:noFill/>
          </a:ln>
        </p:spPr>
        <p:txBody>
          <a:bodyPr spcFirstLastPara="1" wrap="square" lIns="0" tIns="19050" rIns="0" bIns="19050" anchor="ctr" anchorCtr="1">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9pPr>
          </a:lstStyle>
          <a:p>
            <a:r>
              <a:rPr lang="zh-TW" altLang="en-US" b="1" dirty="0">
                <a:solidFill>
                  <a:srgbClr val="0070C0"/>
                </a:solidFill>
                <a:latin typeface="微軟正黑體" panose="020B0604030504040204" pitchFamily="34" charset="-120"/>
                <a:ea typeface="微軟正黑體" panose="020B0604030504040204" pitchFamily="34" charset="-120"/>
                <a:cs typeface="Microsoft JhengHei"/>
                <a:sym typeface="Microsoft JhengHei"/>
              </a:rPr>
              <a:t>新聞二  </a:t>
            </a:r>
            <a:r>
              <a:rPr lang="zh-TW" altLang="en-US" b="1" u="sng" dirty="0">
                <a:solidFill>
                  <a:srgbClr val="0070C0"/>
                </a:solidFill>
                <a:latin typeface="微軟正黑體" panose="020B0604030504040204" pitchFamily="34" charset="-120"/>
                <a:ea typeface="微軟正黑體" panose="020B0604030504040204" pitchFamily="34" charset="-120"/>
                <a:sym typeface="Microsoft JhengHei"/>
              </a:rPr>
              <a:t>小芳</a:t>
            </a:r>
            <a:r>
              <a:rPr lang="zh-TW" altLang="en-US" b="1" dirty="0">
                <a:solidFill>
                  <a:srgbClr val="0070C0"/>
                </a:solidFill>
                <a:latin typeface="微軟正黑體" panose="020B0604030504040204" pitchFamily="34" charset="-120"/>
                <a:ea typeface="微軟正黑體" panose="020B0604030504040204" pitchFamily="34" charset="-120"/>
                <a:sym typeface="Microsoft JhengHei"/>
              </a:rPr>
              <a:t>有個網友</a:t>
            </a:r>
            <a:r>
              <a:rPr lang="en-US" altLang="zh-TW" b="1" dirty="0">
                <a:solidFill>
                  <a:srgbClr val="0070C0"/>
                </a:solidFill>
                <a:latin typeface="微軟正黑體" panose="020B0604030504040204" pitchFamily="34" charset="-120"/>
                <a:ea typeface="微軟正黑體" panose="020B0604030504040204" pitchFamily="34" charset="-120"/>
                <a:sym typeface="Microsoft JhengHei"/>
              </a:rPr>
              <a:t>A</a:t>
            </a:r>
            <a:endParaRPr lang="zh-TW" altLang="en-US" b="1" u="sng" dirty="0">
              <a:solidFill>
                <a:srgbClr val="0070C0"/>
              </a:solidFill>
              <a:latin typeface="微軟正黑體" panose="020B0604030504040204" pitchFamily="34" charset="-120"/>
              <a:ea typeface="微軟正黑體" panose="020B0604030504040204" pitchFamily="34" charset="-120"/>
              <a:cs typeface="Microsoft JhengHei"/>
              <a:sym typeface="Microsoft JhengHei"/>
            </a:endParaRPr>
          </a:p>
        </p:txBody>
      </p:sp>
      <p:graphicFrame>
        <p:nvGraphicFramePr>
          <p:cNvPr id="10" name="表格 9"/>
          <p:cNvGraphicFramePr>
            <a:graphicFrameLocks noGrp="1"/>
          </p:cNvGraphicFramePr>
          <p:nvPr>
            <p:extLst>
              <p:ext uri="{D42A27DB-BD31-4B8C-83A1-F6EECF244321}">
                <p14:modId xmlns:p14="http://schemas.microsoft.com/office/powerpoint/2010/main" val="1836260117"/>
              </p:ext>
            </p:extLst>
          </p:nvPr>
        </p:nvGraphicFramePr>
        <p:xfrm>
          <a:off x="710123" y="1488468"/>
          <a:ext cx="7723754" cy="2149814"/>
        </p:xfrm>
        <a:graphic>
          <a:graphicData uri="http://schemas.openxmlformats.org/drawingml/2006/table">
            <a:tbl>
              <a:tblPr firstRow="1" bandRow="1">
                <a:tableStyleId>{A495C4D3-1A4D-4BC4-8197-BA0551A369EE}</a:tableStyleId>
              </a:tblPr>
              <a:tblGrid>
                <a:gridCol w="2973235">
                  <a:extLst>
                    <a:ext uri="{9D8B030D-6E8A-4147-A177-3AD203B41FA5}">
                      <a16:colId xmlns:a16="http://schemas.microsoft.com/office/drawing/2014/main" val="874666569"/>
                    </a:ext>
                  </a:extLst>
                </a:gridCol>
                <a:gridCol w="2383114">
                  <a:extLst>
                    <a:ext uri="{9D8B030D-6E8A-4147-A177-3AD203B41FA5}">
                      <a16:colId xmlns:a16="http://schemas.microsoft.com/office/drawing/2014/main" val="717170969"/>
                    </a:ext>
                  </a:extLst>
                </a:gridCol>
                <a:gridCol w="2367405">
                  <a:extLst>
                    <a:ext uri="{9D8B030D-6E8A-4147-A177-3AD203B41FA5}">
                      <a16:colId xmlns:a16="http://schemas.microsoft.com/office/drawing/2014/main" val="101835983"/>
                    </a:ext>
                  </a:extLst>
                </a:gridCol>
              </a:tblGrid>
              <a:tr h="599470">
                <a:tc>
                  <a:txBody>
                    <a:bodyPr/>
                    <a:lstStyle/>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r>
                        <a:rPr lang="zh-TW" altLang="en-US" sz="2800" b="1" dirty="0">
                          <a:solidFill>
                            <a:schemeClr val="bg1"/>
                          </a:solidFill>
                          <a:latin typeface="微軟正黑體" panose="020B0604030504040204" pitchFamily="34" charset="-120"/>
                          <a:ea typeface="微軟正黑體" panose="020B0604030504040204" pitchFamily="34" charset="-120"/>
                          <a:cs typeface="Microsoft JhengHei"/>
                          <a:sym typeface="Microsoft JhengHei"/>
                        </a:rPr>
                        <a:t>事件情節</a:t>
                      </a:r>
                      <a:endParaRPr lang="zh-TW" altLang="en-US" sz="2800" dirty="0">
                        <a:solidFill>
                          <a:schemeClr val="bg1"/>
                        </a:solidFill>
                        <a:latin typeface="微軟正黑體" panose="020B0604030504040204" pitchFamily="34" charset="-120"/>
                        <a:ea typeface="微軟正黑體" panose="020B0604030504040204" pitchFamily="34" charset="-120"/>
                      </a:endParaRPr>
                    </a:p>
                  </a:txBody>
                  <a:tcPr anchor="ctr">
                    <a:solidFill>
                      <a:srgbClr val="002060"/>
                    </a:solidFill>
                  </a:tcPr>
                </a:tc>
                <a:tc>
                  <a:txBody>
                    <a:bodyPr/>
                    <a:lstStyle/>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r>
                        <a:rPr lang="zh-TW" altLang="en-US" sz="2800" b="1" dirty="0">
                          <a:solidFill>
                            <a:schemeClr val="bg1"/>
                          </a:solidFill>
                          <a:latin typeface="微軟正黑體" panose="020B0604030504040204" pitchFamily="34" charset="-120"/>
                          <a:ea typeface="微軟正黑體" panose="020B0604030504040204" pitchFamily="34" charset="-120"/>
                          <a:cs typeface="Microsoft JhengHei"/>
                          <a:sym typeface="Microsoft JhengHei"/>
                        </a:rPr>
                        <a:t>影     響</a:t>
                      </a:r>
                      <a:endParaRPr lang="zh-TW" altLang="en-US" sz="2800" b="1" i="0" u="none" strike="noStrike" cap="none" dirty="0">
                        <a:solidFill>
                          <a:schemeClr val="bg1"/>
                        </a:solidFill>
                        <a:latin typeface="微軟正黑體" panose="020B0604030504040204" pitchFamily="34" charset="-120"/>
                        <a:ea typeface="微軟正黑體" panose="020B0604030504040204" pitchFamily="34" charset="-120"/>
                        <a:cs typeface="Microsoft JhengHei"/>
                        <a:sym typeface="Arial"/>
                      </a:endParaRPr>
                    </a:p>
                  </a:txBody>
                  <a:tcPr anchor="ctr">
                    <a:solidFill>
                      <a:srgbClr val="002060"/>
                    </a:solidFill>
                  </a:tcPr>
                </a:tc>
                <a:tc>
                  <a:txBody>
                    <a:bodyPr/>
                    <a:lstStyle/>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r>
                        <a:rPr lang="zh-TW" altLang="en-US" sz="2800" b="1" dirty="0">
                          <a:solidFill>
                            <a:schemeClr val="bg1"/>
                          </a:solidFill>
                          <a:latin typeface="微軟正黑體" panose="020B0604030504040204" pitchFamily="34" charset="-120"/>
                          <a:ea typeface="微軟正黑體" panose="020B0604030504040204" pitchFamily="34" charset="-120"/>
                          <a:cs typeface="Microsoft JhengHei"/>
                          <a:sym typeface="Microsoft JhengHei"/>
                        </a:rPr>
                        <a:t>應保障的權利</a:t>
                      </a:r>
                      <a:endParaRPr lang="zh-TW" altLang="en-US" sz="2800" b="1" i="0" u="none" strike="noStrike" cap="none" dirty="0">
                        <a:solidFill>
                          <a:schemeClr val="bg1"/>
                        </a:solidFill>
                        <a:latin typeface="微軟正黑體" panose="020B0604030504040204" pitchFamily="34" charset="-120"/>
                        <a:ea typeface="微軟正黑體" panose="020B0604030504040204" pitchFamily="34" charset="-120"/>
                        <a:cs typeface="Microsoft JhengHei"/>
                        <a:sym typeface="Arial"/>
                      </a:endParaRPr>
                    </a:p>
                  </a:txBody>
                  <a:tcPr anchor="ctr">
                    <a:solidFill>
                      <a:srgbClr val="002060"/>
                    </a:solidFill>
                  </a:tcPr>
                </a:tc>
                <a:extLst>
                  <a:ext uri="{0D108BD9-81ED-4DB2-BD59-A6C34878D82A}">
                    <a16:rowId xmlns:a16="http://schemas.microsoft.com/office/drawing/2014/main" val="1812438063"/>
                  </a:ext>
                </a:extLst>
              </a:tr>
              <a:tr h="1528657">
                <a:tc>
                  <a:txBody>
                    <a:bodyPr/>
                    <a:lstStyle/>
                    <a:p>
                      <a:pPr>
                        <a:spcBef>
                          <a:spcPts val="600"/>
                        </a:spcBef>
                        <a:spcAft>
                          <a:spcPts val="600"/>
                        </a:spcAft>
                      </a:pPr>
                      <a:r>
                        <a:rPr lang="zh-TW" altLang="en-US" sz="2800" b="1" u="sng"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rPr>
                        <a:t>小芳</a:t>
                      </a:r>
                      <a:r>
                        <a:rPr lang="zh-TW" altLang="en-US" sz="2800" b="1"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rPr>
                        <a:t>的網</a:t>
                      </a:r>
                      <a:r>
                        <a:rPr lang="en-US" altLang="zh-TW" sz="2800" b="1"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rPr>
                        <a:t>A</a:t>
                      </a:r>
                      <a:r>
                        <a:rPr lang="zh-TW" altLang="en-US" sz="2800" b="1"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rPr>
                        <a:t>向她</a:t>
                      </a:r>
                      <a:r>
                        <a:rPr lang="zh-TW" altLang="en-US" sz="2800"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要照片，還要她做不雅的動作。</a:t>
                      </a:r>
                      <a:endParaRPr lang="zh-TW" altLang="zh-TW" sz="2800"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600"/>
                        </a:spcBef>
                        <a:spcAft>
                          <a:spcPts val="600"/>
                        </a:spcAft>
                        <a:buClr>
                          <a:srgbClr val="000000"/>
                        </a:buClr>
                        <a:buSzTx/>
                        <a:buFont typeface="Arial"/>
                        <a:buNone/>
                        <a:tabLst/>
                        <a:defRPr/>
                      </a:pPr>
                      <a:r>
                        <a:rPr lang="zh-TW" altLang="en-US" sz="2800" b="1" i="0" u="none" strike="noStrike" cap="none" dirty="0">
                          <a:solidFill>
                            <a:srgbClr val="993300"/>
                          </a:solidFill>
                          <a:latin typeface="微軟正黑體" panose="020B0604030504040204" pitchFamily="34" charset="-120"/>
                          <a:ea typeface="微軟正黑體" panose="020B0604030504040204" pitchFamily="34" charset="-120"/>
                          <a:cs typeface="Arial"/>
                          <a:sym typeface="Arial"/>
                        </a:rPr>
                        <a:t>網友</a:t>
                      </a:r>
                      <a:r>
                        <a:rPr lang="en-US" altLang="zh-TW" sz="2800" b="1" i="0" u="none" strike="noStrike" cap="none" dirty="0">
                          <a:solidFill>
                            <a:srgbClr val="993300"/>
                          </a:solidFill>
                          <a:latin typeface="微軟正黑體" panose="020B0604030504040204" pitchFamily="34" charset="-120"/>
                          <a:ea typeface="微軟正黑體" panose="020B0604030504040204" pitchFamily="34" charset="-120"/>
                          <a:cs typeface="Arial"/>
                          <a:sym typeface="Arial"/>
                        </a:rPr>
                        <a:t>A</a:t>
                      </a:r>
                      <a:r>
                        <a:rPr lang="zh-TW" altLang="en-US" sz="2800" b="1" i="0" u="none" strike="noStrike" cap="none" dirty="0">
                          <a:solidFill>
                            <a:srgbClr val="993300"/>
                          </a:solidFill>
                          <a:latin typeface="微軟正黑體" panose="020B0604030504040204" pitchFamily="34" charset="-120"/>
                          <a:ea typeface="微軟正黑體" panose="020B0604030504040204" pitchFamily="34" charset="-120"/>
                          <a:cs typeface="Arial"/>
                          <a:sym typeface="Arial"/>
                        </a:rPr>
                        <a:t>的要求讓她覺得很不舒服。</a:t>
                      </a:r>
                    </a:p>
                  </a:txBody>
                  <a:tcPr anchor="ctr"/>
                </a:tc>
                <a:tc>
                  <a:txBody>
                    <a:bodyPr/>
                    <a:lstStyle/>
                    <a:p>
                      <a:pPr marL="0" marR="0" lvl="0" indent="0" algn="ctr" defTabSz="914400" rtl="0" eaLnBrk="1" fontAlgn="auto" latinLnBrk="0" hangingPunct="1">
                        <a:lnSpc>
                          <a:spcPct val="150000"/>
                        </a:lnSpc>
                        <a:spcBef>
                          <a:spcPts val="600"/>
                        </a:spcBef>
                        <a:spcAft>
                          <a:spcPts val="600"/>
                        </a:spcAft>
                        <a:buClr>
                          <a:srgbClr val="000000"/>
                        </a:buClr>
                        <a:buSzTx/>
                        <a:buFont typeface="Arial"/>
                        <a:buNone/>
                        <a:tabLst/>
                        <a:defRPr/>
                      </a:pPr>
                      <a:r>
                        <a:rPr lang="en-US" altLang="zh-TW" sz="4800" b="1" i="0" u="none" strike="noStrike" cap="none" dirty="0">
                          <a:solidFill>
                            <a:srgbClr val="C00000"/>
                          </a:solidFill>
                          <a:latin typeface="微軟正黑體" panose="020B0604030504040204" pitchFamily="34" charset="-120"/>
                          <a:ea typeface="微軟正黑體" panose="020B0604030504040204" pitchFamily="34" charset="-120"/>
                          <a:cs typeface="Arial"/>
                          <a:sym typeface="Arial"/>
                        </a:rPr>
                        <a:t>?</a:t>
                      </a:r>
                      <a:endParaRPr lang="zh-TW" altLang="en-US" sz="4800" b="1" i="0" u="none" strike="noStrike" cap="none" dirty="0">
                        <a:solidFill>
                          <a:srgbClr val="C00000"/>
                        </a:solidFill>
                        <a:latin typeface="微軟正黑體" panose="020B0604030504040204" pitchFamily="34" charset="-120"/>
                        <a:ea typeface="微軟正黑體" panose="020B0604030504040204" pitchFamily="34" charset="-120"/>
                        <a:cs typeface="Arial"/>
                        <a:sym typeface="Arial"/>
                      </a:endParaRPr>
                    </a:p>
                  </a:txBody>
                  <a:tcPr/>
                </a:tc>
                <a:extLst>
                  <a:ext uri="{0D108BD9-81ED-4DB2-BD59-A6C34878D82A}">
                    <a16:rowId xmlns:a16="http://schemas.microsoft.com/office/drawing/2014/main" val="1349878564"/>
                  </a:ext>
                </a:extLst>
              </a:tr>
            </a:tbl>
          </a:graphicData>
        </a:graphic>
      </p:graphicFrame>
      <p:sp>
        <p:nvSpPr>
          <p:cNvPr id="748" name="Google Shape;748;p18"/>
          <p:cNvSpPr txBox="1">
            <a:spLocks noGrp="1"/>
          </p:cNvSpPr>
          <p:nvPr>
            <p:ph type="body" idx="1"/>
          </p:nvPr>
        </p:nvSpPr>
        <p:spPr>
          <a:xfrm>
            <a:off x="6213412" y="2174804"/>
            <a:ext cx="2092725" cy="1364066"/>
          </a:xfrm>
          <a:prstGeom prst="rect">
            <a:avLst/>
          </a:prstGeom>
          <a:solidFill>
            <a:schemeClr val="bg1">
              <a:lumMod val="95000"/>
            </a:schemeClr>
          </a:solidFill>
          <a:ln>
            <a:noFill/>
          </a:ln>
        </p:spPr>
        <p:txBody>
          <a:bodyPr spcFirstLastPara="1" wrap="square" lIns="91425" tIns="45700" rIns="91425" bIns="45700" anchor="ctr" anchorCtr="1">
            <a:noAutofit/>
          </a:bodyPr>
          <a:lstStyle/>
          <a:p>
            <a:pPr marL="0" indent="0">
              <a:lnSpc>
                <a:spcPct val="100000"/>
              </a:lnSpc>
              <a:spcBef>
                <a:spcPts val="600"/>
              </a:spcBef>
              <a:spcAft>
                <a:spcPts val="600"/>
              </a:spcAft>
            </a:pPr>
            <a:r>
              <a:rPr lang="zh-TW" altLang="en-US" sz="3200" b="1" dirty="0">
                <a:solidFill>
                  <a:srgbClr val="C00000"/>
                </a:solidFill>
                <a:latin typeface="Microsoft JhengHei"/>
                <a:ea typeface="Microsoft JhengHei"/>
                <a:cs typeface="Microsoft JhengHei"/>
                <a:sym typeface="Microsoft JhengHei"/>
              </a:rPr>
              <a:t>隱私權</a:t>
            </a:r>
            <a:endParaRPr lang="en-US" altLang="zh-TW" sz="3200" b="1" dirty="0">
              <a:solidFill>
                <a:srgbClr val="C00000"/>
              </a:solidFill>
              <a:latin typeface="Microsoft JhengHei"/>
              <a:ea typeface="Microsoft JhengHei"/>
              <a:cs typeface="Microsoft JhengHei"/>
              <a:sym typeface="Microsoft JhengHei"/>
            </a:endParaRPr>
          </a:p>
          <a:p>
            <a:pPr marL="0" indent="0">
              <a:lnSpc>
                <a:spcPct val="100000"/>
              </a:lnSpc>
              <a:spcBef>
                <a:spcPts val="600"/>
              </a:spcBef>
              <a:spcAft>
                <a:spcPts val="600"/>
              </a:spcAft>
            </a:pPr>
            <a:r>
              <a:rPr lang="zh-TW" altLang="en-US" sz="3200" dirty="0">
                <a:solidFill>
                  <a:srgbClr val="C00000"/>
                </a:solidFill>
                <a:latin typeface="Microsoft JhengHei"/>
                <a:ea typeface="Microsoft JhengHei"/>
                <a:cs typeface="Microsoft JhengHei"/>
                <a:sym typeface="Microsoft JhengHei"/>
              </a:rPr>
              <a:t>受保護</a:t>
            </a:r>
            <a:r>
              <a:rPr lang="zh-TW" altLang="zh-TW" sz="3200" dirty="0">
                <a:solidFill>
                  <a:srgbClr val="C00000"/>
                </a:solidFill>
                <a:latin typeface="Microsoft JhengHei"/>
                <a:ea typeface="Microsoft JhengHei"/>
                <a:cs typeface="Microsoft JhengHei"/>
                <a:sym typeface="Microsoft JhengHei"/>
              </a:rPr>
              <a:t>權</a:t>
            </a:r>
            <a:endParaRPr lang="en-US" altLang="zh-TW" sz="3200" dirty="0">
              <a:solidFill>
                <a:srgbClr val="C00000"/>
              </a:solidFill>
              <a:latin typeface="Microsoft JhengHei"/>
              <a:ea typeface="Microsoft JhengHei"/>
              <a:cs typeface="Microsoft JhengHei"/>
              <a:sym typeface="Microsoft JhengHei"/>
            </a:endParaRPr>
          </a:p>
        </p:txBody>
      </p:sp>
      <p:sp>
        <p:nvSpPr>
          <p:cNvPr id="8" name="文字方塊 7">
            <a:extLst>
              <a:ext uri="{FF2B5EF4-FFF2-40B4-BE49-F238E27FC236}">
                <a16:creationId xmlns:a16="http://schemas.microsoft.com/office/drawing/2014/main" id="{9C0C4D9A-9217-484F-94ED-84FF89D4F033}"/>
              </a:ext>
            </a:extLst>
          </p:cNvPr>
          <p:cNvSpPr txBox="1"/>
          <p:nvPr/>
        </p:nvSpPr>
        <p:spPr>
          <a:xfrm>
            <a:off x="204280" y="209190"/>
            <a:ext cx="2305456" cy="400110"/>
          </a:xfrm>
          <a:prstGeom prst="rect">
            <a:avLst/>
          </a:prstGeom>
          <a:noFill/>
        </p:spPr>
        <p:txBody>
          <a:bodyPr wrap="square" rtlCol="0">
            <a:spAutoFit/>
          </a:bodyPr>
          <a:lstStyle/>
          <a:p>
            <a:pPr marL="342900" indent="-342900">
              <a:buClr>
                <a:schemeClr val="tx1">
                  <a:lumMod val="50000"/>
                  <a:lumOff val="50000"/>
                </a:schemeClr>
              </a:buClr>
              <a:buFont typeface="Wingdings" panose="05000000000000000000" pitchFamily="2" charset="2"/>
              <a:buChar char="Ø"/>
            </a:pPr>
            <a:r>
              <a:rPr lang="zh-TW" altLang="en-US" sz="2000" b="1" dirty="0">
                <a:solidFill>
                  <a:schemeClr val="tx1">
                    <a:lumMod val="50000"/>
                    <a:lumOff val="50000"/>
                  </a:schemeClr>
                </a:solidFill>
                <a:latin typeface="微軟正黑體" panose="020B0604030504040204" pitchFamily="34" charset="-120"/>
                <a:ea typeface="微軟正黑體" panose="020B0604030504040204" pitchFamily="34" charset="-120"/>
              </a:rPr>
              <a:t>小組討論後發表</a:t>
            </a:r>
            <a:endParaRPr lang="zh-TW" altLang="en-US" sz="20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3FD2A029-F412-4F39-8409-E701C2DA109C}"/>
              </a:ext>
            </a:extLst>
          </p:cNvPr>
          <p:cNvSpPr txBox="1"/>
          <p:nvPr/>
        </p:nvSpPr>
        <p:spPr>
          <a:xfrm>
            <a:off x="710123" y="1437914"/>
            <a:ext cx="7737526" cy="2267672"/>
          </a:xfrm>
          <a:prstGeom prst="rect">
            <a:avLst/>
          </a:prstGeom>
          <a:solidFill>
            <a:schemeClr val="accent5"/>
          </a:solidFill>
          <a:ln>
            <a:solidFill>
              <a:srgbClr val="0070C0"/>
            </a:solidFill>
          </a:ln>
        </p:spPr>
        <p:txBody>
          <a:bodyPr wrap="square" rtlCol="0">
            <a:spAutoFit/>
          </a:bodyPr>
          <a:lstStyle/>
          <a:p>
            <a:pPr>
              <a:lnSpc>
                <a:spcPct val="120000"/>
              </a:lnSpc>
              <a:spcBef>
                <a:spcPts val="600"/>
              </a:spcBef>
              <a:buSzPts val="1400"/>
              <a:defRPr/>
            </a:pPr>
            <a:r>
              <a:rPr lang="zh-TW" altLang="en-US" sz="2800" b="1" dirty="0">
                <a:solidFill>
                  <a:srgbClr val="C00000"/>
                </a:solidFill>
                <a:latin typeface="微軟正黑體" panose="020B0604030504040204" pitchFamily="34" charset="-120"/>
                <a:ea typeface="微軟正黑體" panose="020B0604030504040204" pitchFamily="34" charset="-120"/>
                <a:cs typeface="Microsoft JhengHei"/>
                <a:sym typeface="Microsoft JhengHei"/>
              </a:rPr>
              <a:t>理由：</a:t>
            </a:r>
            <a:r>
              <a:rPr lang="zh-TW" altLang="en-US" sz="2800" b="1" dirty="0">
                <a:solidFill>
                  <a:srgbClr val="C00000"/>
                </a:solidFill>
                <a:latin typeface="微軟正黑體" panose="020B0604030504040204" pitchFamily="34" charset="-120"/>
                <a:ea typeface="微軟正黑體" panose="020B0604030504040204" pitchFamily="34" charset="-120"/>
                <a:cs typeface="Microsoft JhengHei"/>
                <a:sym typeface="Calibri"/>
              </a:rPr>
              <a:t>兒童的隱私安全很重要，不可以被人惡意</a:t>
            </a:r>
            <a:endParaRPr lang="en-US" altLang="zh-TW" sz="2800" b="1" dirty="0">
              <a:solidFill>
                <a:srgbClr val="C00000"/>
              </a:solidFill>
              <a:latin typeface="微軟正黑體" panose="020B0604030504040204" pitchFamily="34" charset="-120"/>
              <a:ea typeface="微軟正黑體" panose="020B0604030504040204" pitchFamily="34" charset="-120"/>
              <a:cs typeface="Microsoft JhengHei"/>
              <a:sym typeface="Calibri"/>
            </a:endParaRPr>
          </a:p>
          <a:p>
            <a:pPr>
              <a:lnSpc>
                <a:spcPct val="120000"/>
              </a:lnSpc>
              <a:spcAft>
                <a:spcPts val="600"/>
              </a:spcAft>
              <a:buSzPts val="1400"/>
              <a:defRPr/>
            </a:pPr>
            <a:r>
              <a:rPr lang="zh-TW" altLang="en-US" sz="2800" b="1" dirty="0">
                <a:solidFill>
                  <a:srgbClr val="C00000"/>
                </a:solidFill>
                <a:latin typeface="微軟正黑體" panose="020B0604030504040204" pitchFamily="34" charset="-120"/>
                <a:ea typeface="微軟正黑體" panose="020B0604030504040204" pitchFamily="34" charset="-120"/>
                <a:cs typeface="Microsoft JhengHei"/>
                <a:sym typeface="Calibri"/>
              </a:rPr>
              <a:t>            破壞。</a:t>
            </a:r>
            <a:endParaRPr lang="en-US" altLang="zh-TW" sz="2800" b="1" dirty="0">
              <a:solidFill>
                <a:srgbClr val="C00000"/>
              </a:solidFill>
              <a:latin typeface="微軟正黑體" panose="020B0604030504040204" pitchFamily="34" charset="-120"/>
              <a:ea typeface="微軟正黑體" panose="020B0604030504040204" pitchFamily="34" charset="-120"/>
              <a:cs typeface="Microsoft JhengHei"/>
              <a:sym typeface="Calibri"/>
            </a:endParaRPr>
          </a:p>
          <a:p>
            <a:pPr>
              <a:lnSpc>
                <a:spcPct val="120000"/>
              </a:lnSpc>
              <a:spcBef>
                <a:spcPts val="600"/>
              </a:spcBef>
              <a:buSzPts val="1400"/>
              <a:defRPr/>
            </a:pPr>
            <a:r>
              <a:rPr lang="zh-TW" altLang="en-US" sz="28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rPr>
              <a:t>做法：保管好個人資料、私密訊息。兒童需要被</a:t>
            </a:r>
            <a:endParaRPr lang="en-US" altLang="zh-TW" sz="28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endParaRPr>
          </a:p>
          <a:p>
            <a:pPr>
              <a:lnSpc>
                <a:spcPct val="120000"/>
              </a:lnSpc>
              <a:spcAft>
                <a:spcPts val="600"/>
              </a:spcAft>
              <a:buSzPts val="1400"/>
              <a:defRPr/>
            </a:pPr>
            <a:r>
              <a:rPr lang="zh-TW" altLang="en-US" sz="28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rPr>
              <a:t>            保護，有特殊情況，要尋求師長協助。</a:t>
            </a:r>
          </a:p>
        </p:txBody>
      </p:sp>
      <p:sp>
        <p:nvSpPr>
          <p:cNvPr id="11" name="文字方塊 10">
            <a:extLst>
              <a:ext uri="{FF2B5EF4-FFF2-40B4-BE49-F238E27FC236}">
                <a16:creationId xmlns:a16="http://schemas.microsoft.com/office/drawing/2014/main" id="{C9BFB403-CFB8-454B-AF9E-0D4CACF61117}"/>
              </a:ext>
            </a:extLst>
          </p:cNvPr>
          <p:cNvSpPr txBox="1"/>
          <p:nvPr/>
        </p:nvSpPr>
        <p:spPr>
          <a:xfrm>
            <a:off x="700704" y="3891057"/>
            <a:ext cx="7746945" cy="584775"/>
          </a:xfrm>
          <a:prstGeom prst="rect">
            <a:avLst/>
          </a:prstGeom>
          <a:solidFill>
            <a:srgbClr val="FFFF00"/>
          </a:solidFill>
          <a:ln>
            <a:solidFill>
              <a:srgbClr val="0070C0"/>
            </a:solidFill>
          </a:ln>
        </p:spPr>
        <p:txBody>
          <a:bodyPr wrap="square" rtlCol="0">
            <a:spAutoFit/>
          </a:bodyPr>
          <a:lstStyle/>
          <a:p>
            <a:pPr algn="ctr"/>
            <a:r>
              <a:rPr lang="zh-TW" altLang="en-US" sz="3200" b="1" dirty="0">
                <a:solidFill>
                  <a:srgbClr val="C00000"/>
                </a:solidFill>
                <a:latin typeface="微軟正黑體" panose="020B0604030504040204" pitchFamily="34" charset="-120"/>
                <a:ea typeface="微軟正黑體" panose="020B0604030504040204" pitchFamily="34" charset="-120"/>
              </a:rPr>
              <a:t>選擇這些權利的理由？</a:t>
            </a:r>
            <a:r>
              <a:rPr lang="zh-TW" altLang="en-US" sz="3200" b="1" dirty="0">
                <a:solidFill>
                  <a:srgbClr val="002060"/>
                </a:solidFill>
                <a:latin typeface="微軟正黑體" panose="020B0604030504040204" pitchFamily="34" charset="-120"/>
                <a:ea typeface="微軟正黑體" panose="020B0604030504040204" pitchFamily="34" charset="-120"/>
              </a:rPr>
              <a:t>應該怎麼做？</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8">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48">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48">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 grpId="0" uiExpand="1" build="p" animBg="1"/>
      <p:bldP spid="7"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730"/>
        <p:cNvGrpSpPr/>
        <p:nvPr/>
      </p:nvGrpSpPr>
      <p:grpSpPr>
        <a:xfrm>
          <a:off x="0" y="0"/>
          <a:ext cx="0" cy="0"/>
          <a:chOff x="0" y="0"/>
          <a:chExt cx="0" cy="0"/>
        </a:xfrm>
      </p:grpSpPr>
      <p:sp>
        <p:nvSpPr>
          <p:cNvPr id="734" name="Google Shape;734;p17"/>
          <p:cNvSpPr txBox="1">
            <a:spLocks noGrp="1"/>
          </p:cNvSpPr>
          <p:nvPr>
            <p:ph type="title"/>
          </p:nvPr>
        </p:nvSpPr>
        <p:spPr>
          <a:xfrm>
            <a:off x="2213231" y="639009"/>
            <a:ext cx="4992914" cy="704850"/>
          </a:xfrm>
          <a:prstGeom prst="rect">
            <a:avLst/>
          </a:prstGeom>
          <a:noFill/>
          <a:ln>
            <a:noFill/>
          </a:ln>
        </p:spPr>
        <p:txBody>
          <a:bodyPr spcFirstLastPara="1" wrap="square" lIns="0" tIns="19050" rIns="0" bIns="19050" anchor="ctr" anchorCtr="1">
            <a:normAutofit/>
          </a:bodyPr>
          <a:lstStyle/>
          <a:p>
            <a:pPr lvl="0"/>
            <a:r>
              <a:rPr lang="zh-TW" altLang="en-US" b="1" dirty="0">
                <a:solidFill>
                  <a:srgbClr val="0070C0"/>
                </a:solidFill>
                <a:latin typeface="微軟正黑體" panose="020B0604030504040204" pitchFamily="34" charset="-120"/>
                <a:ea typeface="微軟正黑體" panose="020B0604030504040204" pitchFamily="34" charset="-120"/>
                <a:cs typeface="Microsoft JhengHei"/>
                <a:sym typeface="Microsoft JhengHei"/>
              </a:rPr>
              <a:t>新聞三  手機滑不停的</a:t>
            </a:r>
            <a:r>
              <a:rPr lang="zh-TW" altLang="en-US" b="1" u="sng" dirty="0">
                <a:solidFill>
                  <a:srgbClr val="0070C0"/>
                </a:solidFill>
                <a:latin typeface="微軟正黑體" panose="020B0604030504040204" pitchFamily="34" charset="-120"/>
                <a:ea typeface="微軟正黑體" panose="020B0604030504040204" pitchFamily="34" charset="-120"/>
                <a:cs typeface="Microsoft JhengHei"/>
                <a:sym typeface="Microsoft JhengHei"/>
              </a:rPr>
              <a:t>小安</a:t>
            </a:r>
            <a:endParaRPr b="1" u="sng" dirty="0">
              <a:solidFill>
                <a:srgbClr val="0070C0"/>
              </a:solidFill>
              <a:latin typeface="微軟正黑體" panose="020B0604030504040204" pitchFamily="34" charset="-120"/>
              <a:ea typeface="微軟正黑體" panose="020B0604030504040204" pitchFamily="34" charset="-120"/>
              <a:cs typeface="Microsoft JhengHei"/>
              <a:sym typeface="Microsoft JhengHei"/>
            </a:endParaRPr>
          </a:p>
        </p:txBody>
      </p:sp>
      <p:graphicFrame>
        <p:nvGraphicFramePr>
          <p:cNvPr id="3" name="表格 2"/>
          <p:cNvGraphicFramePr>
            <a:graphicFrameLocks noGrp="1"/>
          </p:cNvGraphicFramePr>
          <p:nvPr>
            <p:extLst>
              <p:ext uri="{D42A27DB-BD31-4B8C-83A1-F6EECF244321}">
                <p14:modId xmlns:p14="http://schemas.microsoft.com/office/powerpoint/2010/main" val="3281804382"/>
              </p:ext>
            </p:extLst>
          </p:nvPr>
        </p:nvGraphicFramePr>
        <p:xfrm>
          <a:off x="765098" y="1528684"/>
          <a:ext cx="7571280" cy="2034600"/>
        </p:xfrm>
        <a:graphic>
          <a:graphicData uri="http://schemas.openxmlformats.org/drawingml/2006/table">
            <a:tbl>
              <a:tblPr firstRow="1" bandRow="1">
                <a:tableStyleId>{A495C4D3-1A4D-4BC4-8197-BA0551A369EE}</a:tableStyleId>
              </a:tblPr>
              <a:tblGrid>
                <a:gridCol w="2797037">
                  <a:extLst>
                    <a:ext uri="{9D8B030D-6E8A-4147-A177-3AD203B41FA5}">
                      <a16:colId xmlns:a16="http://schemas.microsoft.com/office/drawing/2014/main" val="874666569"/>
                    </a:ext>
                  </a:extLst>
                </a:gridCol>
                <a:gridCol w="2245715">
                  <a:extLst>
                    <a:ext uri="{9D8B030D-6E8A-4147-A177-3AD203B41FA5}">
                      <a16:colId xmlns:a16="http://schemas.microsoft.com/office/drawing/2014/main" val="717170969"/>
                    </a:ext>
                  </a:extLst>
                </a:gridCol>
                <a:gridCol w="2528528">
                  <a:extLst>
                    <a:ext uri="{9D8B030D-6E8A-4147-A177-3AD203B41FA5}">
                      <a16:colId xmlns:a16="http://schemas.microsoft.com/office/drawing/2014/main" val="101835983"/>
                    </a:ext>
                  </a:extLst>
                </a:gridCol>
              </a:tblGrid>
              <a:tr h="548109">
                <a:tc>
                  <a:txBody>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lang="zh-TW" altLang="en-US" sz="2800" b="1" dirty="0">
                          <a:solidFill>
                            <a:schemeClr val="bg1"/>
                          </a:solidFill>
                          <a:latin typeface="微軟正黑體" panose="020B0604030504040204" pitchFamily="34" charset="-120"/>
                          <a:ea typeface="微軟正黑體" panose="020B0604030504040204" pitchFamily="34" charset="-120"/>
                          <a:cs typeface="Microsoft JhengHei"/>
                          <a:sym typeface="Microsoft JhengHei"/>
                        </a:rPr>
                        <a:t>事件情節</a:t>
                      </a:r>
                      <a:endParaRPr lang="zh-TW" altLang="en-US" sz="2800" dirty="0">
                        <a:solidFill>
                          <a:schemeClr val="bg1"/>
                        </a:solidFill>
                        <a:latin typeface="微軟正黑體" panose="020B0604030504040204" pitchFamily="34" charset="-120"/>
                        <a:ea typeface="微軟正黑體" panose="020B0604030504040204" pitchFamily="34" charset="-120"/>
                      </a:endParaRPr>
                    </a:p>
                  </a:txBody>
                  <a:tcPr anchor="ctr">
                    <a:solidFill>
                      <a:srgbClr val="002060"/>
                    </a:solidFill>
                  </a:tcPr>
                </a:tc>
                <a:tc>
                  <a:txBody>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lang="zh-TW" altLang="en-US" sz="2800" b="1" dirty="0">
                          <a:solidFill>
                            <a:schemeClr val="bg1"/>
                          </a:solidFill>
                          <a:latin typeface="微軟正黑體" panose="020B0604030504040204" pitchFamily="34" charset="-120"/>
                          <a:ea typeface="微軟正黑體" panose="020B0604030504040204" pitchFamily="34" charset="-120"/>
                          <a:cs typeface="Microsoft JhengHei"/>
                          <a:sym typeface="Microsoft JhengHei"/>
                        </a:rPr>
                        <a:t>影     響</a:t>
                      </a:r>
                      <a:endParaRPr lang="zh-TW" altLang="en-US" sz="2800" b="1" i="0" u="none" strike="noStrike" cap="none" dirty="0">
                        <a:solidFill>
                          <a:schemeClr val="bg1"/>
                        </a:solidFill>
                        <a:latin typeface="微軟正黑體" panose="020B0604030504040204" pitchFamily="34" charset="-120"/>
                        <a:ea typeface="微軟正黑體" panose="020B0604030504040204" pitchFamily="34" charset="-120"/>
                        <a:cs typeface="Microsoft JhengHei"/>
                        <a:sym typeface="Arial"/>
                      </a:endParaRPr>
                    </a:p>
                  </a:txBody>
                  <a:tcPr anchor="ctr">
                    <a:solidFill>
                      <a:srgbClr val="002060"/>
                    </a:solidFill>
                  </a:tcPr>
                </a:tc>
                <a:tc>
                  <a:txBody>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lang="zh-TW" altLang="en-US" sz="2800" b="1" dirty="0">
                          <a:solidFill>
                            <a:schemeClr val="bg1"/>
                          </a:solidFill>
                          <a:latin typeface="微軟正黑體" panose="020B0604030504040204" pitchFamily="34" charset="-120"/>
                          <a:ea typeface="微軟正黑體" panose="020B0604030504040204" pitchFamily="34" charset="-120"/>
                          <a:cs typeface="Microsoft JhengHei"/>
                          <a:sym typeface="Microsoft JhengHei"/>
                        </a:rPr>
                        <a:t>應保障的權利</a:t>
                      </a:r>
                      <a:endParaRPr lang="zh-TW" altLang="en-US" sz="2800" b="1" i="0" u="none" strike="noStrike" cap="none" dirty="0">
                        <a:solidFill>
                          <a:schemeClr val="bg1"/>
                        </a:solidFill>
                        <a:latin typeface="微軟正黑體" panose="020B0604030504040204" pitchFamily="34" charset="-120"/>
                        <a:ea typeface="微軟正黑體" panose="020B0604030504040204" pitchFamily="34" charset="-120"/>
                        <a:cs typeface="Microsoft JhengHei"/>
                        <a:sym typeface="Arial"/>
                      </a:endParaRPr>
                    </a:p>
                  </a:txBody>
                  <a:tcPr anchor="ctr">
                    <a:solidFill>
                      <a:srgbClr val="002060"/>
                    </a:solidFill>
                  </a:tcPr>
                </a:tc>
                <a:extLst>
                  <a:ext uri="{0D108BD9-81ED-4DB2-BD59-A6C34878D82A}">
                    <a16:rowId xmlns:a16="http://schemas.microsoft.com/office/drawing/2014/main" val="1812438063"/>
                  </a:ext>
                </a:extLst>
              </a:tr>
              <a:tr h="1477451">
                <a:tc>
                  <a:txBody>
                    <a:bodyPr/>
                    <a:lstStyle/>
                    <a:p>
                      <a:pPr marL="0" lvl="0" indent="0">
                        <a:lnSpc>
                          <a:spcPct val="100000"/>
                        </a:lnSpc>
                        <a:spcBef>
                          <a:spcPts val="2000"/>
                        </a:spcBef>
                        <a:spcAft>
                          <a:spcPts val="600"/>
                        </a:spcAft>
                      </a:pPr>
                      <a:r>
                        <a:rPr lang="zh-TW" altLang="en-US" sz="2800" b="1" i="0" u="sng" strike="noStrike" cap="none"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sym typeface="Arial"/>
                        </a:rPr>
                        <a:t>小安</a:t>
                      </a:r>
                      <a:r>
                        <a:rPr lang="zh-TW" altLang="en-US" sz="2800" b="1" i="0" u="none" strike="noStrike" cap="none"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sym typeface="Arial"/>
                        </a:rPr>
                        <a:t>愛滑手機</a:t>
                      </a:r>
                      <a:r>
                        <a:rPr lang="zh-TW" altLang="zh-TW" sz="2800" b="1" i="0" u="none" strike="noStrike" cap="none"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sym typeface="Arial"/>
                        </a:rPr>
                        <a:t>，</a:t>
                      </a:r>
                      <a:r>
                        <a:rPr lang="zh-TW" altLang="en-US" sz="2800" b="1" i="0" u="none" strike="noStrike" cap="none"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sym typeface="Arial"/>
                        </a:rPr>
                        <a:t>他會</a:t>
                      </a:r>
                      <a:r>
                        <a:rPr lang="zh-TW" altLang="zh-TW" sz="2800" b="1" i="0" u="none" strike="noStrike" cap="none"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sym typeface="Arial"/>
                        </a:rPr>
                        <a:t>一直滑，</a:t>
                      </a:r>
                      <a:r>
                        <a:rPr lang="zh-TW" altLang="en-US" sz="2800" b="1" i="0" u="none" strike="noStrike" cap="none"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sym typeface="Arial"/>
                        </a:rPr>
                        <a:t>總是</a:t>
                      </a:r>
                      <a:r>
                        <a:rPr lang="zh-TW" altLang="zh-TW" sz="2800" b="1" i="0" u="none" strike="noStrike" cap="none" dirty="0">
                          <a:solidFill>
                            <a:srgbClr val="002060"/>
                          </a:solidFill>
                          <a:latin typeface="微軟正黑體" panose="020B0604030504040204" pitchFamily="34" charset="-120"/>
                          <a:ea typeface="微軟正黑體" panose="020B0604030504040204" pitchFamily="34" charset="-120"/>
                          <a:cs typeface="新細明體" panose="02020500000000000000" pitchFamily="18" charset="-120"/>
                          <a:sym typeface="Arial"/>
                        </a:rPr>
                        <a:t>停不下來。</a:t>
                      </a:r>
                      <a:endParaRPr lang="en-US" altLang="zh-TW" sz="2800" b="1" i="0" u="none" strike="noStrike" cap="none" dirty="0">
                        <a:solidFill>
                          <a:srgbClr val="002060"/>
                        </a:solidFill>
                        <a:latin typeface="微軟正黑體" panose="020B0604030504040204" pitchFamily="34" charset="-120"/>
                        <a:ea typeface="微軟正黑體" panose="020B0604030504040204" pitchFamily="34" charset="-120"/>
                        <a:sym typeface="Arial"/>
                      </a:endParaRPr>
                    </a:p>
                  </a:txBody>
                  <a:tcPr anchor="ctr"/>
                </a:tc>
                <a:tc>
                  <a:txBody>
                    <a:bodyPr/>
                    <a:lstStyle/>
                    <a:p>
                      <a:pPr marL="0" marR="0" lvl="0" indent="0" algn="l" defTabSz="914400" rtl="0" eaLnBrk="1" fontAlgn="auto" latinLnBrk="0" hangingPunct="1">
                        <a:lnSpc>
                          <a:spcPct val="100000"/>
                        </a:lnSpc>
                        <a:spcBef>
                          <a:spcPts val="600"/>
                        </a:spcBef>
                        <a:spcAft>
                          <a:spcPts val="600"/>
                        </a:spcAft>
                        <a:buClr>
                          <a:srgbClr val="000000"/>
                        </a:buClr>
                        <a:buSzTx/>
                        <a:buFont typeface="Arial"/>
                        <a:buNone/>
                        <a:tabLst/>
                        <a:defRPr/>
                      </a:pPr>
                      <a:r>
                        <a:rPr lang="zh-TW" altLang="en-US" sz="2800" b="1" dirty="0">
                          <a:solidFill>
                            <a:srgbClr val="993300"/>
                          </a:solidFill>
                          <a:latin typeface="微軟正黑體" panose="020B0604030504040204" pitchFamily="34" charset="-120"/>
                          <a:ea typeface="微軟正黑體" panose="020B0604030504040204" pitchFamily="34" charset="-120"/>
                        </a:rPr>
                        <a:t>沒時間念書睡覺，成績和視力變差。</a:t>
                      </a:r>
                      <a:endParaRPr lang="zh-TW" altLang="en-US" sz="320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50000"/>
                        </a:lnSpc>
                        <a:spcBef>
                          <a:spcPts val="600"/>
                        </a:spcBef>
                        <a:spcAft>
                          <a:spcPts val="600"/>
                        </a:spcAft>
                        <a:buClr>
                          <a:srgbClr val="000000"/>
                        </a:buClr>
                        <a:buSzTx/>
                        <a:buFont typeface="Arial"/>
                        <a:buNone/>
                        <a:tabLst/>
                        <a:defRPr/>
                      </a:pPr>
                      <a:r>
                        <a:rPr lang="en-US" altLang="zh-TW" sz="4800" b="1" i="0" u="none" strike="noStrike" cap="none" dirty="0">
                          <a:solidFill>
                            <a:srgbClr val="C00000"/>
                          </a:solidFill>
                          <a:latin typeface="微軟正黑體" panose="020B0604030504040204" pitchFamily="34" charset="-120"/>
                          <a:ea typeface="微軟正黑體" panose="020B0604030504040204" pitchFamily="34" charset="-120"/>
                          <a:cs typeface="Arial"/>
                          <a:sym typeface="Arial"/>
                        </a:rPr>
                        <a:t>?</a:t>
                      </a:r>
                      <a:endParaRPr lang="zh-TW" altLang="en-US" sz="4800" b="1" i="0" u="none" strike="noStrike" cap="none" dirty="0">
                        <a:solidFill>
                          <a:srgbClr val="C00000"/>
                        </a:solidFill>
                        <a:latin typeface="微軟正黑體" panose="020B0604030504040204" pitchFamily="34" charset="-120"/>
                        <a:ea typeface="微軟正黑體" panose="020B0604030504040204" pitchFamily="34" charset="-120"/>
                        <a:cs typeface="Arial"/>
                        <a:sym typeface="Arial"/>
                      </a:endParaRPr>
                    </a:p>
                  </a:txBody>
                  <a:tcPr/>
                </a:tc>
                <a:extLst>
                  <a:ext uri="{0D108BD9-81ED-4DB2-BD59-A6C34878D82A}">
                    <a16:rowId xmlns:a16="http://schemas.microsoft.com/office/drawing/2014/main" val="1349878564"/>
                  </a:ext>
                </a:extLst>
              </a:tr>
            </a:tbl>
          </a:graphicData>
        </a:graphic>
      </p:graphicFrame>
      <p:sp>
        <p:nvSpPr>
          <p:cNvPr id="736" name="Google Shape;736;p17"/>
          <p:cNvSpPr txBox="1">
            <a:spLocks noGrp="1"/>
          </p:cNvSpPr>
          <p:nvPr>
            <p:ph type="body" idx="1"/>
          </p:nvPr>
        </p:nvSpPr>
        <p:spPr>
          <a:xfrm>
            <a:off x="5924065" y="2143058"/>
            <a:ext cx="2314036" cy="1289162"/>
          </a:xfrm>
          <a:prstGeom prst="rect">
            <a:avLst/>
          </a:prstGeom>
          <a:solidFill>
            <a:schemeClr val="bg1">
              <a:lumMod val="95000"/>
            </a:schemeClr>
          </a:solidFill>
          <a:ln>
            <a:noFill/>
          </a:ln>
        </p:spPr>
        <p:txBody>
          <a:bodyPr spcFirstLastPara="1" wrap="square" lIns="91425" tIns="45700" rIns="91425" bIns="45700" anchor="ctr" anchorCtr="1">
            <a:noAutofit/>
          </a:bodyPr>
          <a:lstStyle/>
          <a:p>
            <a:pPr marL="0" lvl="0" indent="0" algn="ctr" rtl="0">
              <a:lnSpc>
                <a:spcPct val="100000"/>
              </a:lnSpc>
              <a:spcBef>
                <a:spcPts val="600"/>
              </a:spcBef>
              <a:spcAft>
                <a:spcPts val="600"/>
              </a:spcAft>
              <a:buNone/>
            </a:pPr>
            <a:r>
              <a:rPr lang="zh-TW" altLang="en-US" sz="3200" b="1" dirty="0">
                <a:solidFill>
                  <a:srgbClr val="C00000"/>
                </a:solidFill>
                <a:latin typeface="Microsoft JhengHei"/>
                <a:ea typeface="Microsoft JhengHei"/>
                <a:cs typeface="Microsoft JhengHei"/>
                <a:sym typeface="Microsoft JhengHei"/>
              </a:rPr>
              <a:t>受保護</a:t>
            </a:r>
            <a:r>
              <a:rPr lang="zh-TW" sz="3200" b="1" dirty="0">
                <a:solidFill>
                  <a:srgbClr val="C00000"/>
                </a:solidFill>
                <a:latin typeface="Microsoft JhengHei"/>
                <a:ea typeface="Microsoft JhengHei"/>
                <a:cs typeface="Microsoft JhengHei"/>
                <a:sym typeface="Microsoft JhengHei"/>
              </a:rPr>
              <a:t>權</a:t>
            </a:r>
            <a:endParaRPr lang="en-US" altLang="zh-TW" sz="3200" b="1" dirty="0">
              <a:solidFill>
                <a:srgbClr val="C00000"/>
              </a:solidFill>
              <a:latin typeface="Microsoft JhengHei"/>
              <a:ea typeface="Microsoft JhengHei"/>
              <a:cs typeface="Microsoft JhengHei"/>
              <a:sym typeface="Microsoft JhengHei"/>
            </a:endParaRPr>
          </a:p>
          <a:p>
            <a:pPr marL="0" lvl="0" indent="0" algn="ctr" rtl="0">
              <a:lnSpc>
                <a:spcPct val="100000"/>
              </a:lnSpc>
              <a:spcBef>
                <a:spcPts val="600"/>
              </a:spcBef>
              <a:spcAft>
                <a:spcPts val="600"/>
              </a:spcAft>
              <a:buNone/>
            </a:pPr>
            <a:r>
              <a:rPr lang="zh-TW" altLang="en-US" sz="3200" b="1" dirty="0">
                <a:solidFill>
                  <a:srgbClr val="C00000"/>
                </a:solidFill>
                <a:latin typeface="Microsoft JhengHei"/>
                <a:ea typeface="Microsoft JhengHei"/>
                <a:sym typeface="Microsoft JhengHei"/>
              </a:rPr>
              <a:t>健康照護權</a:t>
            </a:r>
            <a:endParaRPr lang="en-US" altLang="zh-TW" sz="3200" b="1" dirty="0">
              <a:solidFill>
                <a:srgbClr val="C00000"/>
              </a:solidFill>
              <a:latin typeface="Microsoft JhengHei"/>
              <a:ea typeface="Microsoft JhengHei"/>
              <a:sym typeface="Microsoft JhengHei"/>
            </a:endParaRPr>
          </a:p>
        </p:txBody>
      </p:sp>
      <p:sp>
        <p:nvSpPr>
          <p:cNvPr id="8" name="文字方塊 7">
            <a:extLst>
              <a:ext uri="{FF2B5EF4-FFF2-40B4-BE49-F238E27FC236}">
                <a16:creationId xmlns:a16="http://schemas.microsoft.com/office/drawing/2014/main" id="{E0E64B5D-E3B1-48F9-9A1E-39C53E4EEA58}"/>
              </a:ext>
            </a:extLst>
          </p:cNvPr>
          <p:cNvSpPr txBox="1"/>
          <p:nvPr/>
        </p:nvSpPr>
        <p:spPr>
          <a:xfrm>
            <a:off x="204280" y="209190"/>
            <a:ext cx="2305456" cy="400110"/>
          </a:xfrm>
          <a:prstGeom prst="rect">
            <a:avLst/>
          </a:prstGeom>
          <a:noFill/>
        </p:spPr>
        <p:txBody>
          <a:bodyPr wrap="square" rtlCol="0">
            <a:spAutoFit/>
          </a:bodyPr>
          <a:lstStyle/>
          <a:p>
            <a:pPr marL="342900" indent="-342900">
              <a:buClr>
                <a:schemeClr val="tx1">
                  <a:lumMod val="50000"/>
                  <a:lumOff val="50000"/>
                </a:schemeClr>
              </a:buClr>
              <a:buFont typeface="Wingdings" panose="05000000000000000000" pitchFamily="2" charset="2"/>
              <a:buChar char="Ø"/>
            </a:pPr>
            <a:r>
              <a:rPr lang="zh-TW" altLang="en-US" sz="2000" b="1" dirty="0">
                <a:solidFill>
                  <a:schemeClr val="tx1">
                    <a:lumMod val="50000"/>
                    <a:lumOff val="50000"/>
                  </a:schemeClr>
                </a:solidFill>
                <a:latin typeface="微軟正黑體" panose="020B0604030504040204" pitchFamily="34" charset="-120"/>
                <a:ea typeface="微軟正黑體" panose="020B0604030504040204" pitchFamily="34" charset="-120"/>
              </a:rPr>
              <a:t>小組討論後發表</a:t>
            </a:r>
            <a:endParaRPr lang="zh-TW" altLang="en-US" sz="20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80087996-149A-42B1-B137-6A00AA5F41E7}"/>
              </a:ext>
            </a:extLst>
          </p:cNvPr>
          <p:cNvSpPr txBox="1"/>
          <p:nvPr/>
        </p:nvSpPr>
        <p:spPr>
          <a:xfrm>
            <a:off x="759854" y="1410288"/>
            <a:ext cx="7576524" cy="2271391"/>
          </a:xfrm>
          <a:prstGeom prst="rect">
            <a:avLst/>
          </a:prstGeom>
          <a:solidFill>
            <a:schemeClr val="accent5"/>
          </a:solidFill>
          <a:ln>
            <a:solidFill>
              <a:srgbClr val="0070C0"/>
            </a:solidFill>
          </a:ln>
        </p:spPr>
        <p:txBody>
          <a:bodyPr wrap="square" rtlCol="0">
            <a:spAutoFit/>
          </a:bodyPr>
          <a:lstStyle/>
          <a:p>
            <a:pPr>
              <a:lnSpc>
                <a:spcPct val="150000"/>
              </a:lnSpc>
              <a:spcBef>
                <a:spcPts val="1800"/>
              </a:spcBef>
              <a:buSzPts val="1400"/>
              <a:defRPr/>
            </a:pPr>
            <a:r>
              <a:rPr lang="zh-TW" altLang="en-US" sz="2800" b="1" dirty="0">
                <a:solidFill>
                  <a:srgbClr val="C00000"/>
                </a:solidFill>
                <a:latin typeface="微軟正黑體" panose="020B0604030504040204" pitchFamily="34" charset="-120"/>
                <a:ea typeface="微軟正黑體" panose="020B0604030504040204" pitchFamily="34" charset="-120"/>
                <a:cs typeface="Microsoft JhengHei"/>
                <a:sym typeface="Microsoft JhengHei"/>
              </a:rPr>
              <a:t>理由：</a:t>
            </a:r>
            <a:r>
              <a:rPr lang="zh-TW" altLang="en-US" sz="2800" b="1" dirty="0">
                <a:solidFill>
                  <a:srgbClr val="C00000"/>
                </a:solidFill>
                <a:latin typeface="微軟正黑體" panose="020B0604030504040204" pitchFamily="34" charset="-120"/>
                <a:ea typeface="微軟正黑體" panose="020B0604030504040204" pitchFamily="34" charset="-120"/>
                <a:cs typeface="Microsoft JhengHei"/>
                <a:sym typeface="Calibri"/>
              </a:rPr>
              <a:t>兒童</a:t>
            </a:r>
            <a:r>
              <a:rPr lang="zh-TW" altLang="en-US" sz="2800" b="1" dirty="0">
                <a:solidFill>
                  <a:srgbClr val="C00000"/>
                </a:solidFill>
                <a:latin typeface="微軟正黑體" panose="020B0604030504040204" pitchFamily="34" charset="-120"/>
                <a:ea typeface="微軟正黑體" panose="020B0604030504040204" pitchFamily="34" charset="-120"/>
                <a:cs typeface="Microsoft JhengHei"/>
                <a:sym typeface="Microsoft JhengHei"/>
              </a:rPr>
              <a:t>需要被保護、被</a:t>
            </a:r>
            <a:r>
              <a:rPr lang="zh-TW" altLang="en-US" sz="2800" b="1" dirty="0">
                <a:solidFill>
                  <a:srgbClr val="C00000"/>
                </a:solidFill>
                <a:latin typeface="微軟正黑體" panose="020B0604030504040204" pitchFamily="34" charset="-120"/>
                <a:ea typeface="微軟正黑體" panose="020B0604030504040204" pitchFamily="34" charset="-120"/>
                <a:cs typeface="Microsoft JhengHei"/>
                <a:sym typeface="Calibri"/>
              </a:rPr>
              <a:t>照顧，才能健康的</a:t>
            </a:r>
            <a:endParaRPr lang="en-US" altLang="zh-TW" sz="2800" b="1" dirty="0">
              <a:solidFill>
                <a:srgbClr val="C00000"/>
              </a:solidFill>
              <a:latin typeface="微軟正黑體" panose="020B0604030504040204" pitchFamily="34" charset="-120"/>
              <a:ea typeface="微軟正黑體" panose="020B0604030504040204" pitchFamily="34" charset="-120"/>
              <a:cs typeface="Microsoft JhengHei"/>
              <a:sym typeface="Calibri"/>
            </a:endParaRPr>
          </a:p>
          <a:p>
            <a:pPr>
              <a:spcAft>
                <a:spcPts val="600"/>
              </a:spcAft>
              <a:buSzPts val="1400"/>
              <a:defRPr/>
            </a:pPr>
            <a:r>
              <a:rPr lang="zh-TW" altLang="en-US" sz="2800" b="1" dirty="0">
                <a:solidFill>
                  <a:srgbClr val="C00000"/>
                </a:solidFill>
                <a:latin typeface="微軟正黑體" panose="020B0604030504040204" pitchFamily="34" charset="-120"/>
                <a:ea typeface="微軟正黑體" panose="020B0604030504040204" pitchFamily="34" charset="-120"/>
                <a:cs typeface="Microsoft JhengHei"/>
                <a:sym typeface="Calibri"/>
              </a:rPr>
              <a:t>            長大。</a:t>
            </a:r>
            <a:endParaRPr lang="en-US" altLang="zh-TW" sz="2800" b="1" dirty="0">
              <a:solidFill>
                <a:srgbClr val="C00000"/>
              </a:solidFill>
              <a:latin typeface="微軟正黑體" panose="020B0604030504040204" pitchFamily="34" charset="-120"/>
              <a:ea typeface="微軟正黑體" panose="020B0604030504040204" pitchFamily="34" charset="-120"/>
              <a:cs typeface="Microsoft JhengHei"/>
              <a:sym typeface="Calibri"/>
            </a:endParaRPr>
          </a:p>
          <a:p>
            <a:pPr lvl="0">
              <a:lnSpc>
                <a:spcPct val="120000"/>
              </a:lnSpc>
              <a:spcBef>
                <a:spcPts val="600"/>
              </a:spcBef>
              <a:buSzPts val="1400"/>
              <a:defRPr/>
            </a:pPr>
            <a:r>
              <a:rPr lang="zh-TW" altLang="en-US" sz="28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rPr>
              <a:t>做法：和家人討論，先安排念書和睡覺的時間，</a:t>
            </a:r>
            <a:endParaRPr lang="en-US" altLang="zh-TW" sz="28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endParaRPr>
          </a:p>
          <a:p>
            <a:pPr lvl="0">
              <a:spcAft>
                <a:spcPts val="3000"/>
              </a:spcAft>
              <a:buSzPts val="1400"/>
              <a:defRPr/>
            </a:pPr>
            <a:r>
              <a:rPr lang="en-US" altLang="zh-TW" sz="28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rPr>
              <a:t>            </a:t>
            </a:r>
            <a:r>
              <a:rPr lang="zh-TW" altLang="en-US" sz="28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rPr>
              <a:t>有空時才使用手機玩遊戲。</a:t>
            </a:r>
            <a:endParaRPr lang="en-US" altLang="zh-TW" sz="2800" b="1" dirty="0">
              <a:solidFill>
                <a:schemeClr val="accent2"/>
              </a:solidFill>
              <a:latin typeface="微軟正黑體" panose="020B0604030504040204" pitchFamily="34" charset="-120"/>
              <a:ea typeface="微軟正黑體" panose="020B0604030504040204" pitchFamily="34" charset="-120"/>
              <a:cs typeface="Microsoft JhengHei"/>
              <a:sym typeface="Microsoft JhengHei"/>
            </a:endParaRPr>
          </a:p>
        </p:txBody>
      </p:sp>
      <p:sp>
        <p:nvSpPr>
          <p:cNvPr id="10" name="文字方塊 9">
            <a:extLst>
              <a:ext uri="{FF2B5EF4-FFF2-40B4-BE49-F238E27FC236}">
                <a16:creationId xmlns:a16="http://schemas.microsoft.com/office/drawing/2014/main" id="{4D9F0C5B-CEAB-44D4-9147-CA96DDD60194}"/>
              </a:ext>
            </a:extLst>
          </p:cNvPr>
          <p:cNvSpPr txBox="1"/>
          <p:nvPr/>
        </p:nvSpPr>
        <p:spPr>
          <a:xfrm>
            <a:off x="766294" y="3885270"/>
            <a:ext cx="7576524" cy="584775"/>
          </a:xfrm>
          <a:prstGeom prst="rect">
            <a:avLst/>
          </a:prstGeom>
          <a:solidFill>
            <a:srgbClr val="FFFF00"/>
          </a:solidFill>
          <a:ln>
            <a:solidFill>
              <a:srgbClr val="0070C0"/>
            </a:solidFill>
          </a:ln>
        </p:spPr>
        <p:txBody>
          <a:bodyPr wrap="square" rtlCol="0">
            <a:spAutoFit/>
          </a:bodyPr>
          <a:lstStyle/>
          <a:p>
            <a:pPr algn="ctr"/>
            <a:r>
              <a:rPr lang="zh-TW" altLang="en-US" sz="3200" b="1" dirty="0">
                <a:solidFill>
                  <a:srgbClr val="C00000"/>
                </a:solidFill>
                <a:latin typeface="微軟正黑體" panose="020B0604030504040204" pitchFamily="34" charset="-120"/>
                <a:ea typeface="微軟正黑體" panose="020B0604030504040204" pitchFamily="34" charset="-120"/>
              </a:rPr>
              <a:t>選擇這些權利的理由？</a:t>
            </a:r>
            <a:r>
              <a:rPr lang="zh-TW" altLang="en-US" sz="3200" b="1" dirty="0">
                <a:solidFill>
                  <a:srgbClr val="002060"/>
                </a:solidFill>
                <a:latin typeface="微軟正黑體" panose="020B0604030504040204" pitchFamily="34" charset="-120"/>
                <a:ea typeface="微軟正黑體" panose="020B0604030504040204" pitchFamily="34" charset="-120"/>
              </a:rPr>
              <a:t>應該怎麼做？</a:t>
            </a:r>
          </a:p>
        </p:txBody>
      </p:sp>
    </p:spTree>
    <p:extLst>
      <p:ext uri="{BB962C8B-B14F-4D97-AF65-F5344CB8AC3E}">
        <p14:creationId xmlns:p14="http://schemas.microsoft.com/office/powerpoint/2010/main" val="125025479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6">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36">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3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6" grpId="0" uiExpand="1" build="p" animBg="1"/>
      <p:bldP spid="7"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4"/>
        <p:cNvGrpSpPr/>
        <p:nvPr/>
      </p:nvGrpSpPr>
      <p:grpSpPr>
        <a:xfrm>
          <a:off x="0" y="0"/>
          <a:ext cx="0" cy="0"/>
          <a:chOff x="0" y="0"/>
          <a:chExt cx="0" cy="0"/>
        </a:xfrm>
      </p:grpSpPr>
      <p:sp>
        <p:nvSpPr>
          <p:cNvPr id="785" name="Google Shape;785;p22"/>
          <p:cNvSpPr txBox="1">
            <a:spLocks noGrp="1"/>
          </p:cNvSpPr>
          <p:nvPr>
            <p:ph type="title"/>
          </p:nvPr>
        </p:nvSpPr>
        <p:spPr>
          <a:xfrm>
            <a:off x="699861" y="1117308"/>
            <a:ext cx="6872544" cy="704850"/>
          </a:xfrm>
          <a:prstGeom prst="rect">
            <a:avLst/>
          </a:prstGeom>
          <a:noFill/>
          <a:ln>
            <a:noFill/>
          </a:ln>
        </p:spPr>
        <p:txBody>
          <a:bodyPr spcFirstLastPara="1" wrap="square" lIns="0" tIns="19050" rIns="0" bIns="19050" anchor="ctr" anchorCtr="1">
            <a:normAutofit/>
          </a:bodyPr>
          <a:lstStyle/>
          <a:p>
            <a:pPr lvl="0"/>
            <a:r>
              <a:rPr lang="zh-TW" altLang="en-US" b="1" dirty="0">
                <a:solidFill>
                  <a:srgbClr val="0070C0"/>
                </a:solidFill>
                <a:latin typeface="Microsoft JhengHei"/>
                <a:ea typeface="Microsoft JhengHei"/>
                <a:cs typeface="Microsoft JhengHei"/>
                <a:sym typeface="Microsoft JhengHei"/>
              </a:rPr>
              <a:t>為了保護網路生活的人權</a:t>
            </a:r>
            <a:r>
              <a:rPr lang="zh-TW" b="1" dirty="0">
                <a:solidFill>
                  <a:srgbClr val="0070C0"/>
                </a:solidFill>
                <a:latin typeface="Microsoft JhengHei"/>
                <a:ea typeface="Microsoft JhengHei"/>
                <a:cs typeface="Microsoft JhengHei"/>
                <a:sym typeface="Microsoft JhengHei"/>
              </a:rPr>
              <a:t>，</a:t>
            </a:r>
            <a:r>
              <a:rPr lang="zh-TW" altLang="en-US" b="1" dirty="0">
                <a:solidFill>
                  <a:srgbClr val="0070C0"/>
                </a:solidFill>
                <a:latin typeface="Microsoft JhengHei"/>
                <a:ea typeface="Microsoft JhengHei"/>
                <a:cs typeface="Microsoft JhengHei"/>
                <a:sym typeface="Microsoft JhengHei"/>
              </a:rPr>
              <a:t>我們要</a:t>
            </a:r>
            <a:r>
              <a:rPr lang="zh-TW" b="1" dirty="0">
                <a:solidFill>
                  <a:srgbClr val="0070C0"/>
                </a:solidFill>
                <a:latin typeface="Microsoft JhengHei"/>
                <a:ea typeface="Microsoft JhengHei"/>
                <a:cs typeface="Microsoft JhengHei"/>
                <a:sym typeface="Microsoft JhengHei"/>
              </a:rPr>
              <a:t>：</a:t>
            </a:r>
            <a:endParaRPr b="1" dirty="0">
              <a:solidFill>
                <a:srgbClr val="0070C0"/>
              </a:solidFill>
              <a:latin typeface="Microsoft JhengHei"/>
              <a:ea typeface="Microsoft JhengHei"/>
              <a:cs typeface="Microsoft JhengHei"/>
              <a:sym typeface="Microsoft JhengHei"/>
            </a:endParaRPr>
          </a:p>
        </p:txBody>
      </p:sp>
      <p:sp>
        <p:nvSpPr>
          <p:cNvPr id="5" name="內容版面配置區 4">
            <a:extLst>
              <a:ext uri="{FF2B5EF4-FFF2-40B4-BE49-F238E27FC236}">
                <a16:creationId xmlns:a16="http://schemas.microsoft.com/office/drawing/2014/main" id="{CB3DC8E9-3942-482F-9864-0B8E4F5011E7}"/>
              </a:ext>
            </a:extLst>
          </p:cNvPr>
          <p:cNvSpPr txBox="1">
            <a:spLocks/>
          </p:cNvSpPr>
          <p:nvPr/>
        </p:nvSpPr>
        <p:spPr>
          <a:xfrm>
            <a:off x="603898" y="1935350"/>
            <a:ext cx="8028206" cy="2619272"/>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1080000">
              <a:spcBef>
                <a:spcPts val="600"/>
              </a:spcBef>
            </a:pPr>
            <a:r>
              <a:rPr lang="en-US" sz="2800" dirty="0">
                <a:solidFill>
                  <a:srgbClr val="C00000"/>
                </a:solidFill>
                <a:latin typeface="微軟正黑體" panose="020B0604030504040204" pitchFamily="34" charset="-120"/>
                <a:ea typeface="微軟正黑體" panose="020B0604030504040204" pitchFamily="34" charset="-120"/>
              </a:rPr>
              <a:t>1</a:t>
            </a:r>
            <a:r>
              <a:rPr lang="en-US" altLang="zh-TW" sz="2800" dirty="0">
                <a:solidFill>
                  <a:srgbClr val="C00000"/>
                </a:solidFill>
                <a:latin typeface="微軟正黑體" panose="020B0604030504040204" pitchFamily="34" charset="-120"/>
                <a:ea typeface="微軟正黑體" panose="020B0604030504040204" pitchFamily="34" charset="-120"/>
              </a:rPr>
              <a:t>.</a:t>
            </a:r>
            <a:r>
              <a:rPr lang="zh-TW" altLang="en-US" sz="2800" b="1" dirty="0">
                <a:solidFill>
                  <a:srgbClr val="C00000"/>
                </a:solidFill>
                <a:latin typeface="微軟正黑體" panose="020B0604030504040204" pitchFamily="34" charset="-120"/>
                <a:ea typeface="微軟正黑體" panose="020B0604030504040204" pitchFamily="34" charset="-120"/>
              </a:rPr>
              <a:t>管理</a:t>
            </a:r>
            <a:r>
              <a:rPr lang="zh-TW" altLang="en-US" sz="2800" dirty="0">
                <a:latin typeface="微軟正黑體" panose="020B0604030504040204" pitchFamily="34" charset="-120"/>
                <a:ea typeface="微軟正黑體" panose="020B0604030504040204" pitchFamily="34" charset="-120"/>
              </a:rPr>
              <a:t>：好好</a:t>
            </a:r>
            <a:r>
              <a:rPr lang="zh-TW" altLang="en-US" sz="2800" b="1" dirty="0">
                <a:latin typeface="微軟正黑體" panose="020B0604030504040204" pitchFamily="34" charset="-120"/>
                <a:ea typeface="微軟正黑體" panose="020B0604030504040204" pitchFamily="34" charset="-120"/>
              </a:rPr>
              <a:t>管理上網時間和帳號</a:t>
            </a:r>
            <a:r>
              <a:rPr lang="zh-TW" altLang="en-US" sz="2800" dirty="0">
                <a:latin typeface="微軟正黑體" panose="020B0604030504040204" pitchFamily="34" charset="-120"/>
                <a:ea typeface="微軟正黑體" panose="020B0604030504040204" pitchFamily="34" charset="-120"/>
              </a:rPr>
              <a:t>，家人共同擬定</a:t>
            </a:r>
            <a:endParaRPr lang="en-US" altLang="zh-TW" sz="2800" dirty="0">
              <a:latin typeface="微軟正黑體" panose="020B0604030504040204" pitchFamily="34" charset="-120"/>
              <a:ea typeface="微軟正黑體" panose="020B0604030504040204" pitchFamily="34" charset="-120"/>
            </a:endParaRPr>
          </a:p>
          <a:p>
            <a:pPr indent="-1080000">
              <a:spcAft>
                <a:spcPts val="600"/>
              </a:spcAft>
            </a:pPr>
            <a:r>
              <a:rPr lang="zh-TW" altLang="en-US" sz="2800" dirty="0">
                <a:latin typeface="微軟正黑體" panose="020B0604030504040204" pitchFamily="34" charset="-120"/>
                <a:ea typeface="微軟正黑體" panose="020B0604030504040204" pitchFamily="34" charset="-120"/>
              </a:rPr>
              <a:t>               上網計畫，互相提醒、努力遵守。</a:t>
            </a:r>
            <a:endParaRPr lang="en-US" altLang="zh-TW" sz="2800" dirty="0">
              <a:latin typeface="微軟正黑體" panose="020B0604030504040204" pitchFamily="34" charset="-120"/>
              <a:ea typeface="微軟正黑體" panose="020B0604030504040204" pitchFamily="34" charset="-120"/>
            </a:endParaRPr>
          </a:p>
          <a:p>
            <a:pPr>
              <a:spcBef>
                <a:spcPts val="600"/>
              </a:spcBef>
            </a:pPr>
            <a:r>
              <a:rPr lang="en-US" altLang="zh-TW" sz="2800" dirty="0">
                <a:solidFill>
                  <a:srgbClr val="C00000"/>
                </a:solidFill>
                <a:latin typeface="微軟正黑體" panose="020B0604030504040204" pitchFamily="34" charset="-120"/>
                <a:ea typeface="微軟正黑體" panose="020B0604030504040204" pitchFamily="34" charset="-120"/>
              </a:rPr>
              <a:t>2.</a:t>
            </a:r>
            <a:r>
              <a:rPr lang="zh-TW" altLang="en-US" sz="2800" b="1" dirty="0">
                <a:solidFill>
                  <a:srgbClr val="C00000"/>
                </a:solidFill>
                <a:latin typeface="微軟正黑體" panose="020B0604030504040204" pitchFamily="34" charset="-120"/>
                <a:ea typeface="微軟正黑體" panose="020B0604030504040204" pitchFamily="34" charset="-120"/>
              </a:rPr>
              <a:t>警覺</a:t>
            </a:r>
            <a:r>
              <a:rPr lang="zh-TW" altLang="en-US" sz="2800" dirty="0">
                <a:latin typeface="微軟正黑體" panose="020B0604030504040204" pitchFamily="34" charset="-120"/>
                <a:ea typeface="微軟正黑體" panose="020B0604030504040204" pitchFamily="34" charset="-120"/>
              </a:rPr>
              <a:t>：對陌生網站</a:t>
            </a:r>
            <a:r>
              <a:rPr lang="zh-TW" altLang="en-US" sz="2800" b="1" dirty="0">
                <a:latin typeface="微軟正黑體" panose="020B0604030504040204" pitchFamily="34" charset="-120"/>
                <a:ea typeface="微軟正黑體" panose="020B0604030504040204" pitchFamily="34" charset="-120"/>
              </a:rPr>
              <a:t>保持警覺</a:t>
            </a:r>
            <a:r>
              <a:rPr lang="zh-TW" altLang="en-US" sz="2800" dirty="0">
                <a:latin typeface="微軟正黑體" panose="020B0604030504040204" pitchFamily="34" charset="-120"/>
                <a:ea typeface="微軟正黑體" panose="020B0604030504040204" pitchFamily="34" charset="-120"/>
              </a:rPr>
              <a:t>，在網路世界中保護</a:t>
            </a:r>
            <a:endParaRPr lang="en-US" altLang="zh-TW" sz="2800" dirty="0">
              <a:latin typeface="微軟正黑體" panose="020B0604030504040204" pitchFamily="34" charset="-120"/>
              <a:ea typeface="微軟正黑體" panose="020B0604030504040204" pitchFamily="34" charset="-120"/>
            </a:endParaRPr>
          </a:p>
          <a:p>
            <a:pPr>
              <a:spcAft>
                <a:spcPts val="600"/>
              </a:spcAft>
            </a:pPr>
            <a:r>
              <a:rPr lang="zh-TW" altLang="en-US" sz="2800" dirty="0">
                <a:latin typeface="微軟正黑體" panose="020B0604030504040204" pitchFamily="34" charset="-120"/>
                <a:ea typeface="微軟正黑體" panose="020B0604030504040204" pitchFamily="34" charset="-120"/>
              </a:rPr>
              <a:t>               隱私，不暴露個資。 </a:t>
            </a:r>
            <a:endParaRPr lang="en-US" altLang="zh-TW" sz="2800" dirty="0">
              <a:latin typeface="微軟正黑體" panose="020B0604030504040204" pitchFamily="34" charset="-120"/>
              <a:ea typeface="微軟正黑體" panose="020B0604030504040204" pitchFamily="34" charset="-120"/>
            </a:endParaRPr>
          </a:p>
          <a:p>
            <a:pPr>
              <a:spcBef>
                <a:spcPts val="600"/>
              </a:spcBef>
              <a:spcAft>
                <a:spcPts val="600"/>
              </a:spcAft>
            </a:pPr>
            <a:r>
              <a:rPr lang="en-US" sz="2800" dirty="0">
                <a:solidFill>
                  <a:srgbClr val="C00000"/>
                </a:solidFill>
                <a:latin typeface="微軟正黑體" panose="020B0604030504040204" pitchFamily="34" charset="-120"/>
                <a:ea typeface="微軟正黑體" panose="020B0604030504040204" pitchFamily="34" charset="-120"/>
              </a:rPr>
              <a:t>3</a:t>
            </a:r>
            <a:r>
              <a:rPr lang="en-US" altLang="zh-TW" sz="2800" dirty="0">
                <a:solidFill>
                  <a:srgbClr val="C00000"/>
                </a:solidFill>
                <a:latin typeface="微軟正黑體" panose="020B0604030504040204" pitchFamily="34" charset="-120"/>
                <a:ea typeface="微軟正黑體" panose="020B0604030504040204" pitchFamily="34" charset="-120"/>
              </a:rPr>
              <a:t>.</a:t>
            </a:r>
            <a:r>
              <a:rPr lang="zh-TW" altLang="en-US" sz="2800" b="1" dirty="0">
                <a:solidFill>
                  <a:srgbClr val="C00000"/>
                </a:solidFill>
                <a:latin typeface="微軟正黑體" panose="020B0604030504040204" pitchFamily="34" charset="-120"/>
                <a:ea typeface="微軟正黑體" panose="020B0604030504040204" pitchFamily="34" charset="-120"/>
              </a:rPr>
              <a:t>求助</a:t>
            </a:r>
            <a:r>
              <a:rPr lang="zh-TW" altLang="en-US" sz="2800" dirty="0">
                <a:latin typeface="微軟正黑體" panose="020B0604030504040204" pitchFamily="34" charset="-120"/>
                <a:ea typeface="微軟正黑體" panose="020B0604030504040204" pitchFamily="34" charset="-120"/>
              </a:rPr>
              <a:t>：有任何問題，</a:t>
            </a:r>
            <a:r>
              <a:rPr lang="zh-TW" altLang="en-US" sz="2800" b="1" dirty="0">
                <a:latin typeface="微軟正黑體" panose="020B0604030504040204" pitchFamily="34" charset="-120"/>
                <a:ea typeface="微軟正黑體" panose="020B0604030504040204" pitchFamily="34" charset="-120"/>
              </a:rPr>
              <a:t>立刻尋求</a:t>
            </a:r>
            <a:r>
              <a:rPr lang="zh-TW" altLang="en-US" sz="2800" dirty="0">
                <a:latin typeface="微軟正黑體" panose="020B0604030504040204" pitchFamily="34" charset="-120"/>
                <a:ea typeface="微軟正黑體" panose="020B0604030504040204" pitchFamily="34" charset="-120"/>
              </a:rPr>
              <a:t>家人、師長幫忙。</a:t>
            </a:r>
            <a:endParaRPr lang="en-US" altLang="zh-TW" sz="2800" dirty="0">
              <a:latin typeface="微軟正黑體" panose="020B0604030504040204" pitchFamily="34" charset="-120"/>
              <a:ea typeface="微軟正黑體" panose="020B0604030504040204" pitchFamily="34" charset="-120"/>
            </a:endParaRPr>
          </a:p>
        </p:txBody>
      </p:sp>
      <p:pic>
        <p:nvPicPr>
          <p:cNvPr id="6" name="Google Shape;797;p23">
            <a:extLst>
              <a:ext uri="{FF2B5EF4-FFF2-40B4-BE49-F238E27FC236}">
                <a16:creationId xmlns:a16="http://schemas.microsoft.com/office/drawing/2014/main" id="{879ACFCB-02EA-4497-8FF3-998F38528AE7}"/>
              </a:ext>
            </a:extLst>
          </p:cNvPr>
          <p:cNvPicPr preferRelativeResize="0"/>
          <p:nvPr/>
        </p:nvPicPr>
        <p:blipFill>
          <a:blip r:embed="rId3" cstate="screen">
            <a:extLst>
              <a:ext uri="{28A0092B-C50C-407E-A947-70E740481C1C}">
                <a14:useLocalDpi xmlns:a14="http://schemas.microsoft.com/office/drawing/2010/main" val="0"/>
              </a:ext>
            </a:extLst>
          </a:blip>
          <a:stretch>
            <a:fillRect/>
          </a:stretch>
        </p:blipFill>
        <p:spPr>
          <a:xfrm>
            <a:off x="7659491" y="696800"/>
            <a:ext cx="1091805" cy="1012165"/>
          </a:xfrm>
          <a:prstGeom prst="rect">
            <a:avLst/>
          </a:prstGeom>
          <a:noFill/>
          <a:ln>
            <a:noFill/>
          </a:ln>
        </p:spPr>
      </p:pic>
      <p:sp>
        <p:nvSpPr>
          <p:cNvPr id="8" name="標題 1">
            <a:extLst>
              <a:ext uri="{FF2B5EF4-FFF2-40B4-BE49-F238E27FC236}">
                <a16:creationId xmlns:a16="http://schemas.microsoft.com/office/drawing/2014/main" id="{04AE6D0D-1B1C-4981-85E1-98CAE24D94FD}"/>
              </a:ext>
            </a:extLst>
          </p:cNvPr>
          <p:cNvSpPr txBox="1">
            <a:spLocks/>
          </p:cNvSpPr>
          <p:nvPr/>
        </p:nvSpPr>
        <p:spPr>
          <a:xfrm>
            <a:off x="1964401" y="238156"/>
            <a:ext cx="4543425" cy="964726"/>
          </a:xfrm>
          <a:prstGeom prst="rect">
            <a:avLst/>
          </a:prstGeom>
          <a:noFill/>
          <a:ln>
            <a:noFill/>
          </a:ln>
        </p:spPr>
        <p:txBody>
          <a:bodyPr spcFirstLastPara="1" wrap="square" lIns="0" tIns="19050" rIns="0" bIns="19050" anchor="ctr" anchorCtr="1">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9pPr>
          </a:lstStyle>
          <a:p>
            <a:pPr>
              <a:buSzPts val="1800"/>
            </a:pPr>
            <a:r>
              <a:rPr lang="zh-TW" altLang="en-US" sz="4000" b="1" dirty="0">
                <a:solidFill>
                  <a:srgbClr val="C00000"/>
                </a:solidFill>
                <a:latin typeface="微軟正黑體" panose="020B0604030504040204" pitchFamily="34" charset="-120"/>
                <a:ea typeface="微軟正黑體" panose="020B0604030504040204" pitchFamily="34" charset="-120"/>
              </a:rPr>
              <a:t>處理方法建議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766"/>
        <p:cNvGrpSpPr/>
        <p:nvPr/>
      </p:nvGrpSpPr>
      <p:grpSpPr>
        <a:xfrm>
          <a:off x="0" y="0"/>
          <a:ext cx="0" cy="0"/>
          <a:chOff x="0" y="0"/>
          <a:chExt cx="0" cy="0"/>
        </a:xfrm>
      </p:grpSpPr>
      <p:sp>
        <p:nvSpPr>
          <p:cNvPr id="767" name="Google Shape;767;p20"/>
          <p:cNvSpPr txBox="1">
            <a:spLocks noGrp="1"/>
          </p:cNvSpPr>
          <p:nvPr>
            <p:ph type="body" idx="4294967295"/>
          </p:nvPr>
        </p:nvSpPr>
        <p:spPr>
          <a:xfrm>
            <a:off x="970403" y="904440"/>
            <a:ext cx="6792666" cy="1855694"/>
          </a:xfrm>
          <a:prstGeom prst="rect">
            <a:avLst/>
          </a:prstGeom>
          <a:noFill/>
          <a:ln>
            <a:noFill/>
          </a:ln>
        </p:spPr>
        <p:txBody>
          <a:bodyPr spcFirstLastPara="1" wrap="square" lIns="91425" tIns="45700" rIns="91425" bIns="45700" anchor="t" anchorCtr="0">
            <a:noAutofit/>
          </a:bodyPr>
          <a:lstStyle/>
          <a:p>
            <a:pPr marL="0" lvl="0" indent="0" algn="just">
              <a:lnSpc>
                <a:spcPct val="100000"/>
              </a:lnSpc>
              <a:spcBef>
                <a:spcPts val="0"/>
              </a:spcBef>
              <a:buSzPts val="3600"/>
              <a:buNone/>
            </a:pPr>
            <a:r>
              <a:rPr lang="zh-TW" sz="3200" dirty="0">
                <a:latin typeface="Microsoft JhengHei"/>
                <a:ea typeface="Microsoft JhengHei"/>
                <a:cs typeface="Microsoft JhengHei"/>
                <a:sym typeface="Microsoft JhengHei"/>
              </a:rPr>
              <a:t>經過</a:t>
            </a:r>
            <a:r>
              <a:rPr lang="zh-TW" sz="3200" dirty="0">
                <a:solidFill>
                  <a:schemeClr val="tx1"/>
                </a:solidFill>
                <a:latin typeface="Microsoft JhengHei"/>
                <a:ea typeface="Microsoft JhengHei"/>
                <a:cs typeface="Microsoft JhengHei"/>
                <a:sym typeface="Microsoft JhengHei"/>
              </a:rPr>
              <a:t>剛剛的討論，我們知道</a:t>
            </a:r>
            <a:r>
              <a:rPr lang="zh-TW" altLang="en-US" sz="3200" dirty="0">
                <a:solidFill>
                  <a:schemeClr val="tx1"/>
                </a:solidFill>
                <a:latin typeface="Microsoft JhengHei"/>
                <a:ea typeface="Microsoft JhengHei"/>
                <a:cs typeface="Microsoft JhengHei"/>
                <a:sym typeface="Microsoft JhengHei"/>
              </a:rPr>
              <a:t>了要</a:t>
            </a:r>
            <a:r>
              <a:rPr lang="zh-TW" altLang="en-US" sz="3200" dirty="0">
                <a:solidFill>
                  <a:schemeClr val="tx1"/>
                </a:solidFill>
                <a:latin typeface="Microsoft JhengHei"/>
                <a:ea typeface="Microsoft JhengHei"/>
                <a:sym typeface="Microsoft JhengHei"/>
              </a:rPr>
              <a:t>保護</a:t>
            </a:r>
            <a:r>
              <a:rPr lang="zh-TW" altLang="en-US" sz="3200" dirty="0">
                <a:latin typeface="Microsoft JhengHei"/>
                <a:ea typeface="Microsoft JhengHei"/>
                <a:sym typeface="Microsoft JhengHei"/>
              </a:rPr>
              <a:t>自己和他人</a:t>
            </a:r>
            <a:r>
              <a:rPr lang="zh-TW" altLang="en-US" sz="3200" b="1" dirty="0">
                <a:solidFill>
                  <a:srgbClr val="0070C0"/>
                </a:solidFill>
                <a:latin typeface="Microsoft JhengHei"/>
                <a:ea typeface="Microsoft JhengHei"/>
                <a:cs typeface="Microsoft JhengHei"/>
                <a:sym typeface="Microsoft JhengHei"/>
              </a:rPr>
              <a:t>網路生活</a:t>
            </a:r>
            <a:r>
              <a:rPr lang="zh-TW" altLang="en-US" sz="3200" b="1" dirty="0">
                <a:solidFill>
                  <a:srgbClr val="0070C0"/>
                </a:solidFill>
                <a:latin typeface="Microsoft JhengHei"/>
                <a:ea typeface="Microsoft JhengHei"/>
                <a:sym typeface="Microsoft JhengHei"/>
              </a:rPr>
              <a:t>的</a:t>
            </a:r>
            <a:r>
              <a:rPr lang="zh-TW" altLang="en-US" sz="3200" b="1" dirty="0">
                <a:solidFill>
                  <a:srgbClr val="0070C0"/>
                </a:solidFill>
                <a:latin typeface="Microsoft JhengHei"/>
                <a:ea typeface="Microsoft JhengHei"/>
                <a:cs typeface="Microsoft JhengHei"/>
                <a:sym typeface="Microsoft JhengHei"/>
              </a:rPr>
              <a:t>人權</a:t>
            </a:r>
            <a:r>
              <a:rPr lang="zh-TW" altLang="en-US" sz="3200" dirty="0">
                <a:solidFill>
                  <a:schemeClr val="tx1"/>
                </a:solidFill>
                <a:latin typeface="Microsoft JhengHei"/>
                <a:ea typeface="Microsoft JhengHei"/>
                <a:cs typeface="Microsoft JhengHei"/>
                <a:sym typeface="Microsoft JhengHei"/>
              </a:rPr>
              <a:t>。 </a:t>
            </a:r>
            <a:endParaRPr sz="3200" dirty="0">
              <a:solidFill>
                <a:schemeClr val="tx1"/>
              </a:solidFill>
              <a:latin typeface="Microsoft JhengHei"/>
              <a:ea typeface="Microsoft JhengHei"/>
              <a:cs typeface="Microsoft JhengHei"/>
              <a:sym typeface="Microsoft JhengHei"/>
            </a:endParaRPr>
          </a:p>
          <a:p>
            <a:pPr marL="0" lvl="0" indent="0" algn="just">
              <a:lnSpc>
                <a:spcPct val="130000"/>
              </a:lnSpc>
              <a:spcBef>
                <a:spcPts val="1200"/>
              </a:spcBef>
              <a:buSzPts val="3600"/>
              <a:buNone/>
            </a:pPr>
            <a:r>
              <a:rPr lang="zh-TW" altLang="en-US" sz="3200" b="1" dirty="0">
                <a:solidFill>
                  <a:schemeClr val="tx1"/>
                </a:solidFill>
                <a:latin typeface="Microsoft JhengHei"/>
                <a:ea typeface="Microsoft JhengHei"/>
                <a:cs typeface="Microsoft JhengHei"/>
                <a:sym typeface="Microsoft JhengHei"/>
              </a:rPr>
              <a:t>具體的方法</a:t>
            </a:r>
            <a:r>
              <a:rPr lang="zh-TW" altLang="en-US" sz="3200" dirty="0">
                <a:solidFill>
                  <a:schemeClr val="tx1"/>
                </a:solidFill>
                <a:latin typeface="Microsoft JhengHei"/>
                <a:ea typeface="Microsoft JhengHei"/>
                <a:cs typeface="Microsoft JhengHei"/>
                <a:sym typeface="Microsoft JhengHei"/>
              </a:rPr>
              <a:t>有哪些</a:t>
            </a:r>
            <a:r>
              <a:rPr lang="zh-TW" sz="3200" dirty="0">
                <a:solidFill>
                  <a:schemeClr val="tx1"/>
                </a:solidFill>
                <a:latin typeface="Microsoft JhengHei"/>
                <a:ea typeface="Microsoft JhengHei"/>
                <a:cs typeface="Microsoft JhengHei"/>
                <a:sym typeface="Microsoft JhengHei"/>
              </a:rPr>
              <a:t>呢？</a:t>
            </a:r>
            <a:endParaRPr sz="3200" dirty="0">
              <a:solidFill>
                <a:schemeClr val="tx1"/>
              </a:solidFill>
              <a:latin typeface="Microsoft JhengHei"/>
              <a:ea typeface="Microsoft JhengHei"/>
              <a:cs typeface="Microsoft JhengHei"/>
              <a:sym typeface="Microsoft JhengHei"/>
            </a:endParaRPr>
          </a:p>
        </p:txBody>
      </p:sp>
      <p:sp>
        <p:nvSpPr>
          <p:cNvPr id="768" name="Google Shape;768;p20"/>
          <p:cNvSpPr/>
          <p:nvPr/>
        </p:nvSpPr>
        <p:spPr>
          <a:xfrm>
            <a:off x="1097403" y="3021736"/>
            <a:ext cx="4236597" cy="1329554"/>
          </a:xfrm>
          <a:prstGeom prst="rect">
            <a:avLst/>
          </a:prstGeom>
          <a:solidFill>
            <a:schemeClr val="accent6">
              <a:lumMod val="20000"/>
              <a:lumOff val="80000"/>
            </a:schemeClr>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rtl="0">
              <a:lnSpc>
                <a:spcPct val="110000"/>
              </a:lnSpc>
              <a:spcBef>
                <a:spcPts val="600"/>
              </a:spcBef>
              <a:spcAft>
                <a:spcPts val="600"/>
              </a:spcAft>
              <a:buNone/>
            </a:pPr>
            <a:r>
              <a:rPr lang="zh-TW" sz="3200" b="1" dirty="0">
                <a:solidFill>
                  <a:srgbClr val="002060"/>
                </a:solidFill>
                <a:latin typeface="Microsoft JhengHei"/>
                <a:ea typeface="Microsoft JhengHei"/>
                <a:cs typeface="Microsoft JhengHei"/>
                <a:sym typeface="Microsoft JhengHei"/>
              </a:rPr>
              <a:t>讓我們一起</a:t>
            </a:r>
            <a:r>
              <a:rPr lang="zh-TW" altLang="en-US" sz="3200" b="1" dirty="0">
                <a:solidFill>
                  <a:srgbClr val="002060"/>
                </a:solidFill>
                <a:latin typeface="Microsoft JhengHei"/>
                <a:ea typeface="Microsoft JhengHei"/>
                <a:cs typeface="Microsoft JhengHei"/>
                <a:sym typeface="Microsoft JhengHei"/>
              </a:rPr>
              <a:t>寫下來，大聲說出</a:t>
            </a:r>
            <a:r>
              <a:rPr lang="zh-TW" altLang="en-US" sz="3200" b="1" u="sng" dirty="0">
                <a:solidFill>
                  <a:srgbClr val="C00000"/>
                </a:solidFill>
                <a:latin typeface="Microsoft JhengHei"/>
                <a:ea typeface="Microsoft JhengHei"/>
                <a:cs typeface="Microsoft JhengHei"/>
                <a:sym typeface="Microsoft JhengHei"/>
              </a:rPr>
              <a:t>行動宣言</a:t>
            </a:r>
            <a:r>
              <a:rPr lang="zh-TW" sz="3200" b="1" dirty="0">
                <a:solidFill>
                  <a:srgbClr val="002060"/>
                </a:solidFill>
                <a:latin typeface="Microsoft JhengHei"/>
                <a:ea typeface="Microsoft JhengHei"/>
                <a:cs typeface="Microsoft JhengHei"/>
                <a:sym typeface="Microsoft JhengHei"/>
              </a:rPr>
              <a:t>吧！</a:t>
            </a:r>
            <a:endParaRPr sz="3200" dirty="0">
              <a:solidFill>
                <a:srgbClr val="002060"/>
              </a:solidFill>
            </a:endParaRPr>
          </a:p>
        </p:txBody>
      </p:sp>
      <p:pic>
        <p:nvPicPr>
          <p:cNvPr id="769" name="Google Shape;769;p20"/>
          <p:cNvPicPr preferRelativeResize="0"/>
          <p:nvPr/>
        </p:nvPicPr>
        <p:blipFill rotWithShape="1">
          <a:blip r:embed="rId3" cstate="screen">
            <a:alphaModFix/>
            <a:extLst>
              <a:ext uri="{28A0092B-C50C-407E-A947-70E740481C1C}">
                <a14:useLocalDpi xmlns:a14="http://schemas.microsoft.com/office/drawing/2010/main" val="0"/>
              </a:ext>
            </a:extLst>
          </a:blip>
          <a:srcRect l="-343" t="-5251" r="-3219"/>
          <a:stretch/>
        </p:blipFill>
        <p:spPr>
          <a:xfrm>
            <a:off x="5466944" y="3021736"/>
            <a:ext cx="3382681" cy="15891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12">
            <a:extLst>
              <a:ext uri="{FF2B5EF4-FFF2-40B4-BE49-F238E27FC236}">
                <a16:creationId xmlns:a16="http://schemas.microsoft.com/office/drawing/2014/main" id="{05A6E238-657B-4E64-ACD1-EF2946A51DE6}"/>
              </a:ext>
            </a:extLst>
          </p:cNvPr>
          <p:cNvSpPr txBox="1">
            <a:spLocks/>
          </p:cNvSpPr>
          <p:nvPr/>
        </p:nvSpPr>
        <p:spPr>
          <a:xfrm>
            <a:off x="501902" y="1599174"/>
            <a:ext cx="4568862" cy="30269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1950" algn="ct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23850"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L="1828800" marR="0" lvl="3"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pPr marL="180000" indent="-270000" algn="l">
              <a:lnSpc>
                <a:spcPct val="100000"/>
              </a:lnSpc>
              <a:spcBef>
                <a:spcPts val="600"/>
              </a:spcBef>
              <a:spcAft>
                <a:spcPts val="600"/>
              </a:spcAft>
              <a:buSzPct val="100000"/>
              <a:buFont typeface="+mj-lt"/>
              <a:buAutoNum type="arabicPeriod"/>
            </a:pPr>
            <a:r>
              <a:rPr lang="zh-TW" altLang="en-US" sz="2600" dirty="0">
                <a:latin typeface="Microsoft JhengHei"/>
                <a:ea typeface="Microsoft JhengHei"/>
                <a:sym typeface="Arial"/>
              </a:rPr>
              <a:t>發下</a:t>
            </a:r>
            <a:r>
              <a:rPr lang="zh-TW" altLang="en-US" sz="2600" b="1" u="sng" dirty="0">
                <a:solidFill>
                  <a:srgbClr val="C00000"/>
                </a:solidFill>
                <a:latin typeface="Microsoft JhengHei"/>
                <a:ea typeface="Microsoft JhengHei"/>
                <a:sym typeface="Arial"/>
                <a:hlinkClick r:id="rId3" action="ppaction://hlinkfile"/>
              </a:rPr>
              <a:t>我的行動宣言 </a:t>
            </a:r>
            <a:r>
              <a:rPr lang="en-US" altLang="zh-TW" sz="2600" spc="-50" dirty="0">
                <a:solidFill>
                  <a:schemeClr val="tx1"/>
                </a:solidFill>
                <a:latin typeface="Microsoft JhengHei"/>
                <a:ea typeface="Microsoft JhengHei"/>
                <a:sym typeface="Arial"/>
              </a:rPr>
              <a:t>(</a:t>
            </a:r>
            <a:r>
              <a:rPr lang="zh-TW" altLang="en-US" sz="2600" spc="-50" dirty="0">
                <a:solidFill>
                  <a:schemeClr val="tx1"/>
                </a:solidFill>
                <a:latin typeface="Microsoft JhengHei"/>
                <a:ea typeface="Microsoft JhengHei"/>
                <a:sym typeface="Arial"/>
              </a:rPr>
              <a:t>每人</a:t>
            </a:r>
            <a:r>
              <a:rPr lang="en-US" altLang="zh-TW" sz="2600" spc="-50" dirty="0">
                <a:solidFill>
                  <a:schemeClr val="tx1"/>
                </a:solidFill>
                <a:latin typeface="Microsoft JhengHei"/>
                <a:ea typeface="Microsoft JhengHei"/>
                <a:sym typeface="Arial"/>
              </a:rPr>
              <a:t>1</a:t>
            </a:r>
            <a:r>
              <a:rPr lang="zh-TW" altLang="en-US" sz="2600" spc="-50" dirty="0">
                <a:solidFill>
                  <a:schemeClr val="tx1"/>
                </a:solidFill>
                <a:latin typeface="Microsoft JhengHei"/>
                <a:ea typeface="Microsoft JhengHei"/>
                <a:sym typeface="Arial"/>
              </a:rPr>
              <a:t>張</a:t>
            </a:r>
            <a:r>
              <a:rPr lang="en-US" altLang="zh-TW" sz="2600" spc="-100" dirty="0">
                <a:solidFill>
                  <a:schemeClr val="tx1"/>
                </a:solidFill>
                <a:latin typeface="Microsoft JhengHei"/>
                <a:ea typeface="Microsoft JhengHei"/>
                <a:sym typeface="Arial"/>
              </a:rPr>
              <a:t>)</a:t>
            </a:r>
            <a:r>
              <a:rPr lang="zh-TW" altLang="en-US" sz="2600" spc="-50" dirty="0">
                <a:solidFill>
                  <a:schemeClr val="tx1"/>
                </a:solidFill>
                <a:latin typeface="Microsoft JhengHei"/>
                <a:ea typeface="Microsoft JhengHei"/>
                <a:sym typeface="Arial"/>
              </a:rPr>
              <a:t>。</a:t>
            </a:r>
            <a:endParaRPr lang="en-US" altLang="zh-TW" sz="2600" spc="-50" dirty="0">
              <a:solidFill>
                <a:schemeClr val="tx1"/>
              </a:solidFill>
              <a:latin typeface="Microsoft JhengHei"/>
              <a:ea typeface="Microsoft JhengHei"/>
              <a:sym typeface="Arial"/>
            </a:endParaRPr>
          </a:p>
          <a:p>
            <a:pPr marL="180000" indent="-270000" algn="l">
              <a:lnSpc>
                <a:spcPct val="100000"/>
              </a:lnSpc>
              <a:spcBef>
                <a:spcPts val="600"/>
              </a:spcBef>
              <a:spcAft>
                <a:spcPts val="600"/>
              </a:spcAft>
              <a:buSzPct val="100000"/>
              <a:buFont typeface="+mj-lt"/>
              <a:buAutoNum type="arabicPeriod"/>
            </a:pPr>
            <a:r>
              <a:rPr lang="zh-TW" altLang="en-US" sz="2600" dirty="0">
                <a:latin typeface="Microsoft JhengHei"/>
                <a:ea typeface="Microsoft JhengHei"/>
                <a:sym typeface="Arial"/>
              </a:rPr>
              <a:t>舉出一個</a:t>
            </a:r>
            <a:r>
              <a:rPr lang="zh-TW" altLang="en-US" sz="2600" b="1" u="sng" dirty="0">
                <a:latin typeface="Microsoft JhengHei"/>
                <a:ea typeface="Microsoft JhengHei"/>
                <a:sym typeface="Arial"/>
              </a:rPr>
              <a:t>網路生活事件</a:t>
            </a:r>
            <a:r>
              <a:rPr lang="zh-TW" altLang="en-US" sz="2600" dirty="0">
                <a:latin typeface="Microsoft JhengHei"/>
                <a:ea typeface="Microsoft JhengHei"/>
                <a:sym typeface="Arial"/>
              </a:rPr>
              <a:t>。</a:t>
            </a:r>
            <a:endParaRPr lang="en-US" altLang="zh-TW" sz="2600" b="1" u="sng" dirty="0">
              <a:latin typeface="Microsoft JhengHei"/>
              <a:ea typeface="Microsoft JhengHei"/>
              <a:sym typeface="Arial"/>
            </a:endParaRPr>
          </a:p>
          <a:p>
            <a:pPr marL="72000" indent="0" algn="l">
              <a:lnSpc>
                <a:spcPct val="100000"/>
              </a:lnSpc>
              <a:spcBef>
                <a:spcPts val="600"/>
              </a:spcBef>
              <a:spcAft>
                <a:spcPts val="600"/>
              </a:spcAft>
              <a:buSzPct val="100000"/>
            </a:pPr>
            <a:r>
              <a:rPr lang="zh-TW" altLang="en-US" sz="2600" dirty="0">
                <a:solidFill>
                  <a:srgbClr val="0070C0"/>
                </a:solidFill>
                <a:latin typeface="Microsoft JhengHei"/>
                <a:ea typeface="Microsoft JhengHei"/>
                <a:sym typeface="Arial"/>
              </a:rPr>
              <a:t>  </a:t>
            </a:r>
            <a:r>
              <a:rPr lang="zh-TW" altLang="zh-TW" sz="2600" dirty="0">
                <a:solidFill>
                  <a:srgbClr val="0070C0"/>
                </a:solidFill>
                <a:latin typeface="Microsoft JhengHei"/>
                <a:ea typeface="Microsoft JhengHei"/>
              </a:rPr>
              <a:t>※</a:t>
            </a:r>
            <a:r>
              <a:rPr lang="zh-TW" altLang="en-US" sz="2600" dirty="0">
                <a:solidFill>
                  <a:srgbClr val="0070C0"/>
                </a:solidFill>
                <a:latin typeface="Microsoft JhengHei"/>
                <a:ea typeface="Microsoft JhengHei"/>
                <a:sym typeface="Arial"/>
              </a:rPr>
              <a:t>注意匿名和隱私問題</a:t>
            </a:r>
            <a:endParaRPr lang="en-US" altLang="zh-TW" sz="2600" dirty="0">
              <a:solidFill>
                <a:srgbClr val="0070C0"/>
              </a:solidFill>
              <a:latin typeface="Microsoft JhengHei"/>
              <a:ea typeface="Microsoft JhengHei"/>
              <a:sym typeface="Arial"/>
            </a:endParaRPr>
          </a:p>
          <a:p>
            <a:pPr marL="0" indent="0" algn="l">
              <a:lnSpc>
                <a:spcPct val="100000"/>
              </a:lnSpc>
              <a:spcBef>
                <a:spcPts val="600"/>
              </a:spcBef>
              <a:spcAft>
                <a:spcPts val="600"/>
              </a:spcAft>
              <a:buSzPct val="100000"/>
            </a:pPr>
            <a:r>
              <a:rPr lang="en-US" altLang="zh-TW" sz="2600" dirty="0">
                <a:latin typeface="Microsoft JhengHei"/>
                <a:ea typeface="Microsoft JhengHei"/>
                <a:sym typeface="Arial"/>
              </a:rPr>
              <a:t>3.</a:t>
            </a:r>
            <a:r>
              <a:rPr lang="zh-TW" altLang="en-US" sz="2600" dirty="0">
                <a:latin typeface="Microsoft JhengHei"/>
                <a:ea typeface="Microsoft JhengHei"/>
                <a:sym typeface="Arial"/>
              </a:rPr>
              <a:t>寫出可以保障權利的行動。</a:t>
            </a:r>
            <a:endParaRPr lang="en-US" altLang="zh-TW" sz="2600" dirty="0">
              <a:latin typeface="Microsoft JhengHei"/>
              <a:ea typeface="Microsoft JhengHei"/>
              <a:sym typeface="Arial"/>
            </a:endParaRPr>
          </a:p>
          <a:p>
            <a:pPr marL="0" indent="0" algn="l">
              <a:lnSpc>
                <a:spcPct val="100000"/>
              </a:lnSpc>
              <a:spcBef>
                <a:spcPts val="600"/>
              </a:spcBef>
              <a:buSzPct val="100000"/>
            </a:pPr>
            <a:r>
              <a:rPr lang="en-US" altLang="zh-TW" sz="2600" dirty="0">
                <a:latin typeface="Microsoft JhengHei"/>
                <a:ea typeface="Microsoft JhengHei"/>
                <a:sym typeface="Arial"/>
              </a:rPr>
              <a:t>4.</a:t>
            </a:r>
            <a:r>
              <a:rPr lang="zh-TW" altLang="en-US" sz="2600" dirty="0">
                <a:latin typeface="Microsoft JhengHei"/>
                <a:ea typeface="Microsoft JhengHei"/>
                <a:sym typeface="Arial"/>
              </a:rPr>
              <a:t>告訴別人自己最重視的兒童 </a:t>
            </a:r>
            <a:endParaRPr lang="en-US" altLang="zh-TW" sz="2600" dirty="0">
              <a:latin typeface="Microsoft JhengHei"/>
              <a:ea typeface="Microsoft JhengHei"/>
              <a:sym typeface="Arial"/>
            </a:endParaRPr>
          </a:p>
          <a:p>
            <a:pPr marL="0" indent="0" algn="l">
              <a:lnSpc>
                <a:spcPct val="100000"/>
              </a:lnSpc>
              <a:spcBef>
                <a:spcPts val="0"/>
              </a:spcBef>
              <a:buSzPct val="100000"/>
            </a:pPr>
            <a:r>
              <a:rPr lang="zh-TW" altLang="en-US" sz="2600" dirty="0">
                <a:latin typeface="Microsoft JhengHei"/>
                <a:ea typeface="Microsoft JhengHei"/>
                <a:sym typeface="Arial"/>
              </a:rPr>
              <a:t>   權利，並請對方簽名。</a:t>
            </a:r>
            <a:endParaRPr lang="en-US" altLang="zh-TW" sz="2600" dirty="0">
              <a:latin typeface="Microsoft JhengHei"/>
              <a:ea typeface="Microsoft JhengHei"/>
              <a:sym typeface="Arial"/>
            </a:endParaRPr>
          </a:p>
        </p:txBody>
      </p:sp>
      <p:sp>
        <p:nvSpPr>
          <p:cNvPr id="7" name="Google Shape;776;p21">
            <a:extLst>
              <a:ext uri="{FF2B5EF4-FFF2-40B4-BE49-F238E27FC236}">
                <a16:creationId xmlns:a16="http://schemas.microsoft.com/office/drawing/2014/main" id="{73707141-0F24-4C17-8D0F-93B7C888C8DA}"/>
              </a:ext>
            </a:extLst>
          </p:cNvPr>
          <p:cNvSpPr txBox="1"/>
          <p:nvPr/>
        </p:nvSpPr>
        <p:spPr>
          <a:xfrm>
            <a:off x="501902" y="311759"/>
            <a:ext cx="4361043" cy="1167407"/>
          </a:xfrm>
          <a:prstGeom prst="rect">
            <a:avLst/>
          </a:prstGeom>
          <a:solidFill>
            <a:schemeClr val="accent6">
              <a:lumMod val="20000"/>
              <a:lumOff val="80000"/>
            </a:schemeClr>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20000"/>
              </a:lnSpc>
            </a:pPr>
            <a:r>
              <a:rPr lang="zh-TW" altLang="en-US" sz="2800" b="1" dirty="0">
                <a:solidFill>
                  <a:srgbClr val="002060"/>
                </a:solidFill>
                <a:latin typeface="Microsoft JhengHei"/>
                <a:ea typeface="Microsoft JhengHei"/>
                <a:cs typeface="Microsoft JhengHei"/>
                <a:sym typeface="Microsoft JhengHei"/>
              </a:rPr>
              <a:t>保護網路生活的人權</a:t>
            </a:r>
            <a:endParaRPr lang="en-US" altLang="zh-TW" sz="2800" b="1" dirty="0">
              <a:solidFill>
                <a:srgbClr val="002060"/>
              </a:solidFill>
              <a:latin typeface="Microsoft JhengHei"/>
              <a:ea typeface="Microsoft JhengHei"/>
              <a:cs typeface="Microsoft JhengHei"/>
              <a:sym typeface="Microsoft JhengHei"/>
            </a:endParaRPr>
          </a:p>
          <a:p>
            <a:pPr algn="ctr">
              <a:lnSpc>
                <a:spcPct val="120000"/>
              </a:lnSpc>
            </a:pPr>
            <a:r>
              <a:rPr lang="zh-TW" altLang="en-US" sz="3200" b="1" dirty="0">
                <a:solidFill>
                  <a:srgbClr val="0070C0"/>
                </a:solidFill>
                <a:latin typeface="微軟正黑體" panose="020B0604030504040204" pitchFamily="34" charset="-120"/>
                <a:ea typeface="微軟正黑體" panose="020B0604030504040204" pitchFamily="34" charset="-120"/>
              </a:rPr>
              <a:t>我的行動宣言</a:t>
            </a:r>
          </a:p>
        </p:txBody>
      </p:sp>
      <p:pic>
        <p:nvPicPr>
          <p:cNvPr id="2" name="圖片 1"/>
          <p:cNvPicPr>
            <a:picLocks noChangeAspect="1"/>
          </p:cNvPicPr>
          <p:nvPr/>
        </p:nvPicPr>
        <p:blipFill rotWithShape="1">
          <a:blip r:embed="rId4"/>
          <a:srcRect l="33226" t="18810" r="37669" b="6788"/>
          <a:stretch/>
        </p:blipFill>
        <p:spPr>
          <a:xfrm>
            <a:off x="5413829" y="130629"/>
            <a:ext cx="3468914" cy="4775200"/>
          </a:xfrm>
          <a:prstGeom prst="rect">
            <a:avLst/>
          </a:prstGeom>
          <a:ln>
            <a:noFill/>
          </a:ln>
        </p:spPr>
      </p:pic>
    </p:spTree>
    <p:extLst>
      <p:ext uri="{BB962C8B-B14F-4D97-AF65-F5344CB8AC3E}">
        <p14:creationId xmlns:p14="http://schemas.microsoft.com/office/powerpoint/2010/main" val="327237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01"/>
        <p:cNvGrpSpPr/>
        <p:nvPr/>
      </p:nvGrpSpPr>
      <p:grpSpPr>
        <a:xfrm>
          <a:off x="0" y="0"/>
          <a:ext cx="0" cy="0"/>
          <a:chOff x="0" y="0"/>
          <a:chExt cx="0" cy="0"/>
        </a:xfrm>
      </p:grpSpPr>
      <p:sp>
        <p:nvSpPr>
          <p:cNvPr id="602" name="Google Shape;602;p2"/>
          <p:cNvSpPr txBox="1">
            <a:spLocks noGrp="1"/>
          </p:cNvSpPr>
          <p:nvPr>
            <p:ph type="title"/>
          </p:nvPr>
        </p:nvSpPr>
        <p:spPr>
          <a:xfrm>
            <a:off x="3171825" y="775045"/>
            <a:ext cx="2800350" cy="704850"/>
          </a:xfrm>
          <a:prstGeom prst="rect">
            <a:avLst/>
          </a:prstGeom>
          <a:noFill/>
          <a:ln>
            <a:noFill/>
          </a:ln>
        </p:spPr>
        <p:txBody>
          <a:bodyPr spcFirstLastPara="1" wrap="square" lIns="0" tIns="19050" rIns="0" bIns="19050" anchor="ctr" anchorCtr="1">
            <a:noAutofit/>
          </a:bodyPr>
          <a:lstStyle/>
          <a:p>
            <a:pPr marL="0" lvl="0" indent="0" algn="ctr" rtl="0">
              <a:spcBef>
                <a:spcPts val="0"/>
              </a:spcBef>
              <a:spcAft>
                <a:spcPts val="0"/>
              </a:spcAft>
              <a:buNone/>
            </a:pPr>
            <a:r>
              <a:rPr lang="zh-TW" sz="4000" b="1" dirty="0">
                <a:solidFill>
                  <a:srgbClr val="0070C0"/>
                </a:solidFill>
                <a:latin typeface="微軟正黑體" panose="020B0604030504040204" pitchFamily="34" charset="-120"/>
                <a:ea typeface="微軟正黑體" panose="020B0604030504040204" pitchFamily="34" charset="-120"/>
                <a:sym typeface="Arial"/>
              </a:rPr>
              <a:t>學習</a:t>
            </a:r>
            <a:r>
              <a:rPr lang="zh-TW" sz="4000" b="1" dirty="0">
                <a:solidFill>
                  <a:srgbClr val="0070C0"/>
                </a:solidFill>
                <a:latin typeface="微軟正黑體" panose="020B0604030504040204" pitchFamily="34" charset="-120"/>
                <a:ea typeface="微軟正黑體" panose="020B0604030504040204" pitchFamily="34" charset="-120"/>
                <a:cs typeface="Microsoft JhengHei"/>
                <a:sym typeface="Microsoft JhengHei"/>
              </a:rPr>
              <a:t>目標</a:t>
            </a:r>
            <a:endParaRPr sz="4000" dirty="0">
              <a:solidFill>
                <a:srgbClr val="0070C0"/>
              </a:solidFill>
              <a:latin typeface="微軟正黑體" panose="020B0604030504040204" pitchFamily="34" charset="-120"/>
              <a:ea typeface="微軟正黑體" panose="020B0604030504040204" pitchFamily="34" charset="-120"/>
            </a:endParaRPr>
          </a:p>
        </p:txBody>
      </p:sp>
      <p:graphicFrame>
        <p:nvGraphicFramePr>
          <p:cNvPr id="603" name="Google Shape;603;p2"/>
          <p:cNvGraphicFramePr/>
          <p:nvPr>
            <p:extLst>
              <p:ext uri="{D42A27DB-BD31-4B8C-83A1-F6EECF244321}">
                <p14:modId xmlns:p14="http://schemas.microsoft.com/office/powerpoint/2010/main" val="2597977138"/>
              </p:ext>
            </p:extLst>
          </p:nvPr>
        </p:nvGraphicFramePr>
        <p:xfrm>
          <a:off x="1169569" y="1811367"/>
          <a:ext cx="6991607" cy="2359123"/>
        </p:xfrm>
        <a:graphic>
          <a:graphicData uri="http://schemas.openxmlformats.org/drawingml/2006/table">
            <a:tbl>
              <a:tblPr firstRow="1" bandRow="1">
                <a:noFill/>
                <a:tableStyleId>{A495C4D3-1A4D-4BC4-8197-BA0551A369EE}</a:tableStyleId>
              </a:tblPr>
              <a:tblGrid>
                <a:gridCol w="427627">
                  <a:extLst>
                    <a:ext uri="{9D8B030D-6E8A-4147-A177-3AD203B41FA5}">
                      <a16:colId xmlns:a16="http://schemas.microsoft.com/office/drawing/2014/main" val="20000"/>
                    </a:ext>
                  </a:extLst>
                </a:gridCol>
                <a:gridCol w="6563980">
                  <a:extLst>
                    <a:ext uri="{9D8B030D-6E8A-4147-A177-3AD203B41FA5}">
                      <a16:colId xmlns:a16="http://schemas.microsoft.com/office/drawing/2014/main" val="20001"/>
                    </a:ext>
                  </a:extLst>
                </a:gridCol>
              </a:tblGrid>
              <a:tr h="553450">
                <a:tc>
                  <a:txBody>
                    <a:bodyPr/>
                    <a:lstStyle/>
                    <a:p>
                      <a:pPr marL="0" marR="0" lvl="0" indent="0" algn="l" rtl="0">
                        <a:lnSpc>
                          <a:spcPct val="100000"/>
                        </a:lnSpc>
                        <a:spcBef>
                          <a:spcPts val="0"/>
                        </a:spcBef>
                        <a:spcAft>
                          <a:spcPts val="0"/>
                        </a:spcAft>
                        <a:buNone/>
                      </a:pPr>
                      <a:r>
                        <a:rPr lang="zh-TW" sz="2700" b="0" u="none" strike="noStrike" cap="none" dirty="0">
                          <a:latin typeface="+mj-lt"/>
                          <a:ea typeface="Arial"/>
                          <a:cs typeface="Alef" panose="00000500000000000000" pitchFamily="2" charset="-79"/>
                          <a:sym typeface="Arial"/>
                        </a:rPr>
                        <a:t>1</a:t>
                      </a:r>
                      <a:endParaRPr sz="2700" b="0" u="none" strike="noStrike" cap="none" dirty="0">
                        <a:solidFill>
                          <a:srgbClr val="262626"/>
                        </a:solidFill>
                        <a:latin typeface="+mj-lt"/>
                        <a:ea typeface="Arial"/>
                        <a:cs typeface="Alef" panose="00000500000000000000" pitchFamily="2" charset="-79"/>
                        <a:sym typeface="Arial"/>
                      </a:endParaRPr>
                    </a:p>
                  </a:txBody>
                  <a:tcPr marL="137150" marR="42875" marT="42875" marB="42875" anchor="ct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zh-TW" sz="2800" b="1" u="none" strike="noStrike" cap="none" dirty="0">
                          <a:solidFill>
                            <a:srgbClr val="002060"/>
                          </a:solidFill>
                          <a:latin typeface="微軟正黑體" panose="020B0604030504040204" pitchFamily="34" charset="-120"/>
                          <a:ea typeface="微軟正黑體" panose="020B0604030504040204" pitchFamily="34" charset="-120"/>
                          <a:cs typeface="Arial"/>
                          <a:sym typeface="Arial"/>
                        </a:rPr>
                        <a:t>覺察</a:t>
                      </a:r>
                      <a:r>
                        <a:rPr lang="zh-TW" altLang="zh-TW" sz="2800" b="0" i="0" u="none" strike="noStrike" cap="none" dirty="0">
                          <a:solidFill>
                            <a:srgbClr val="002060"/>
                          </a:solidFill>
                          <a:effectLst/>
                          <a:latin typeface="微軟正黑體" panose="020B0604030504040204" pitchFamily="34" charset="-120"/>
                          <a:ea typeface="微軟正黑體" panose="020B0604030504040204" pitchFamily="34" charset="-120"/>
                          <a:cs typeface="Calibri"/>
                          <a:sym typeface="Calibri"/>
                        </a:rPr>
                        <a:t>並說出網路生活帶來的</a:t>
                      </a:r>
                      <a:r>
                        <a:rPr lang="zh-TW" altLang="en-US" sz="2800" b="1" i="0" u="none" strike="noStrike" cap="none" dirty="0">
                          <a:solidFill>
                            <a:srgbClr val="002060"/>
                          </a:solidFill>
                          <a:effectLst/>
                          <a:latin typeface="微軟正黑體" panose="020B0604030504040204" pitchFamily="34" charset="-120"/>
                          <a:ea typeface="微軟正黑體" panose="020B0604030504040204" pitchFamily="34" charset="-120"/>
                          <a:cs typeface="Calibri"/>
                          <a:sym typeface="Calibri"/>
                        </a:rPr>
                        <a:t>好處</a:t>
                      </a:r>
                      <a:r>
                        <a:rPr lang="zh-TW" altLang="zh-TW" sz="2800" b="1" i="0" u="none" strike="noStrike" cap="none" dirty="0">
                          <a:solidFill>
                            <a:srgbClr val="002060"/>
                          </a:solidFill>
                          <a:effectLst/>
                          <a:latin typeface="微軟正黑體" panose="020B0604030504040204" pitchFamily="34" charset="-120"/>
                          <a:ea typeface="微軟正黑體" panose="020B0604030504040204" pitchFamily="34" charset="-120"/>
                          <a:cs typeface="Calibri"/>
                          <a:sym typeface="Calibri"/>
                        </a:rPr>
                        <a:t>與</a:t>
                      </a:r>
                      <a:r>
                        <a:rPr lang="zh-TW" altLang="en-US" sz="2800" b="1" i="0" u="none" strike="noStrike" cap="none" dirty="0">
                          <a:solidFill>
                            <a:srgbClr val="002060"/>
                          </a:solidFill>
                          <a:effectLst/>
                          <a:latin typeface="微軟正黑體" panose="020B0604030504040204" pitchFamily="34" charset="-120"/>
                          <a:ea typeface="微軟正黑體" panose="020B0604030504040204" pitchFamily="34" charset="-120"/>
                          <a:cs typeface="Calibri"/>
                          <a:sym typeface="Calibri"/>
                        </a:rPr>
                        <a:t>壞處</a:t>
                      </a:r>
                      <a:r>
                        <a:rPr lang="zh-TW" altLang="zh-TW" sz="2800" b="0" i="0" u="none" strike="noStrike" cap="none" dirty="0">
                          <a:solidFill>
                            <a:srgbClr val="002060"/>
                          </a:solidFill>
                          <a:effectLst/>
                          <a:latin typeface="微軟正黑體" panose="020B0604030504040204" pitchFamily="34" charset="-120"/>
                          <a:ea typeface="微軟正黑體" panose="020B0604030504040204" pitchFamily="34" charset="-120"/>
                          <a:cs typeface="Calibri"/>
                          <a:sym typeface="Calibri"/>
                        </a:rPr>
                        <a:t>。</a:t>
                      </a:r>
                      <a:endParaRPr sz="2800" dirty="0">
                        <a:solidFill>
                          <a:srgbClr val="002060"/>
                        </a:solidFill>
                        <a:latin typeface="微軟正黑體" panose="020B0604030504040204" pitchFamily="34" charset="-120"/>
                        <a:ea typeface="微軟正黑體" panose="020B0604030504040204" pitchFamily="34" charset="-120"/>
                      </a:endParaRPr>
                    </a:p>
                  </a:txBody>
                  <a:tcPr marL="137150" marR="42875" marT="42875" marB="42875" anchor="ctr"/>
                </a:tc>
                <a:extLst>
                  <a:ext uri="{0D108BD9-81ED-4DB2-BD59-A6C34878D82A}">
                    <a16:rowId xmlns:a16="http://schemas.microsoft.com/office/drawing/2014/main" val="10000"/>
                  </a:ext>
                </a:extLst>
              </a:tr>
              <a:tr h="779615">
                <a:tc>
                  <a:txBody>
                    <a:bodyPr/>
                    <a:lstStyle/>
                    <a:p>
                      <a:pPr marL="0" marR="0" lvl="0" indent="0" algn="l" rtl="0">
                        <a:lnSpc>
                          <a:spcPct val="100000"/>
                        </a:lnSpc>
                        <a:spcBef>
                          <a:spcPts val="0"/>
                        </a:spcBef>
                        <a:spcAft>
                          <a:spcPts val="0"/>
                        </a:spcAft>
                        <a:buNone/>
                      </a:pPr>
                      <a:r>
                        <a:rPr lang="zh-TW" sz="2700" b="0" u="none" strike="noStrike" cap="none" dirty="0">
                          <a:latin typeface="+mj-lt"/>
                          <a:ea typeface="Arial"/>
                          <a:cs typeface="Alef" panose="00000500000000000000" pitchFamily="2" charset="-79"/>
                          <a:sym typeface="Arial"/>
                        </a:rPr>
                        <a:t>2</a:t>
                      </a:r>
                      <a:endParaRPr sz="2700" b="0" u="none" strike="noStrike" cap="none" dirty="0">
                        <a:solidFill>
                          <a:srgbClr val="262626"/>
                        </a:solidFill>
                        <a:latin typeface="+mj-lt"/>
                        <a:ea typeface="Arial"/>
                        <a:cs typeface="Alef" panose="00000500000000000000" pitchFamily="2" charset="-79"/>
                        <a:sym typeface="Arial"/>
                      </a:endParaRPr>
                    </a:p>
                  </a:txBody>
                  <a:tcPr marL="137150" marR="42875" marT="42875" marB="42875" anchor="ctr">
                    <a:solidFill>
                      <a:schemeClr val="accent5"/>
                    </a:solidFill>
                  </a:tcPr>
                </a:tc>
                <a:tc>
                  <a:txBody>
                    <a:bodyPr/>
                    <a:lstStyle/>
                    <a:p>
                      <a:pPr marL="0" marR="0" lvl="0" indent="0" algn="l" rtl="0">
                        <a:lnSpc>
                          <a:spcPct val="115000"/>
                        </a:lnSpc>
                        <a:spcBef>
                          <a:spcPts val="0"/>
                        </a:spcBef>
                        <a:spcAft>
                          <a:spcPts val="0"/>
                        </a:spcAft>
                        <a:buNone/>
                      </a:pPr>
                      <a:r>
                        <a:rPr lang="zh-TW" altLang="en-US" sz="2800" b="1" u="none" strike="noStrike" cap="none" dirty="0">
                          <a:solidFill>
                            <a:srgbClr val="002060"/>
                          </a:solidFill>
                          <a:latin typeface="微軟正黑體" panose="020B0604030504040204" pitchFamily="34" charset="-120"/>
                          <a:ea typeface="微軟正黑體" panose="020B0604030504040204" pitchFamily="34" charset="-120"/>
                          <a:cs typeface="Arial"/>
                          <a:sym typeface="Arial"/>
                        </a:rPr>
                        <a:t>理解</a:t>
                      </a:r>
                      <a:r>
                        <a:rPr lang="zh-TW" altLang="en-US" sz="2800" b="0" u="none" strike="noStrike" cap="none" dirty="0">
                          <a:solidFill>
                            <a:srgbClr val="002060"/>
                          </a:solidFill>
                          <a:latin typeface="微軟正黑體" panose="020B0604030504040204" pitchFamily="34" charset="-120"/>
                          <a:ea typeface="微軟正黑體" panose="020B0604030504040204" pitchFamily="34" charset="-120"/>
                          <a:cs typeface="Arial"/>
                          <a:sym typeface="Arial"/>
                        </a:rPr>
                        <a:t>兒童權利公約對</a:t>
                      </a:r>
                      <a:r>
                        <a:rPr lang="zh-TW" altLang="en-US" sz="2800" b="1" i="0" u="none" strike="noStrike" cap="none" dirty="0">
                          <a:solidFill>
                            <a:srgbClr val="002060"/>
                          </a:solidFill>
                          <a:latin typeface="微軟正黑體" panose="020B0604030504040204" pitchFamily="34" charset="-120"/>
                          <a:ea typeface="微軟正黑體" panose="020B0604030504040204" pitchFamily="34" charset="-120"/>
                          <a:cs typeface="Arial"/>
                          <a:sym typeface="Arial"/>
                        </a:rPr>
                        <a:t>網路生活</a:t>
                      </a:r>
                      <a:r>
                        <a:rPr lang="zh-TW" altLang="en-US" sz="2800" b="1" u="none" strike="noStrike" cap="none" dirty="0">
                          <a:solidFill>
                            <a:srgbClr val="002060"/>
                          </a:solidFill>
                          <a:latin typeface="微軟正黑體" panose="020B0604030504040204" pitchFamily="34" charset="-120"/>
                          <a:ea typeface="微軟正黑體" panose="020B0604030504040204" pitchFamily="34" charset="-120"/>
                          <a:cs typeface="Arial"/>
                          <a:sym typeface="Arial"/>
                        </a:rPr>
                        <a:t>的保障</a:t>
                      </a:r>
                      <a:r>
                        <a:rPr lang="zh-TW" sz="2800" b="0" u="none" strike="noStrike" cap="none" dirty="0">
                          <a:solidFill>
                            <a:srgbClr val="002060"/>
                          </a:solidFill>
                          <a:latin typeface="微軟正黑體" panose="020B0604030504040204" pitchFamily="34" charset="-120"/>
                          <a:ea typeface="微軟正黑體" panose="020B0604030504040204" pitchFamily="34" charset="-120"/>
                          <a:cs typeface="Arial"/>
                          <a:sym typeface="Arial"/>
                        </a:rPr>
                        <a:t>。</a:t>
                      </a:r>
                      <a:endParaRPr sz="2800" b="0" u="none" strike="noStrike" cap="none" dirty="0">
                        <a:solidFill>
                          <a:srgbClr val="002060"/>
                        </a:solidFill>
                        <a:latin typeface="微軟正黑體" panose="020B0604030504040204" pitchFamily="34" charset="-120"/>
                        <a:ea typeface="微軟正黑體" panose="020B0604030504040204" pitchFamily="34" charset="-120"/>
                        <a:cs typeface="Arial"/>
                        <a:sym typeface="Arial"/>
                      </a:endParaRPr>
                    </a:p>
                  </a:txBody>
                  <a:tcPr marL="137150" marR="42875" marT="42875" marB="42875" anchor="ctr">
                    <a:solidFill>
                      <a:schemeClr val="accent5"/>
                    </a:solidFill>
                  </a:tcPr>
                </a:tc>
                <a:extLst>
                  <a:ext uri="{0D108BD9-81ED-4DB2-BD59-A6C34878D82A}">
                    <a16:rowId xmlns:a16="http://schemas.microsoft.com/office/drawing/2014/main" val="10001"/>
                  </a:ext>
                </a:extLst>
              </a:tr>
              <a:tr h="1022024">
                <a:tc>
                  <a:txBody>
                    <a:bodyPr/>
                    <a:lstStyle/>
                    <a:p>
                      <a:pPr marL="0" marR="0" lvl="0" indent="0" algn="l" rtl="0">
                        <a:lnSpc>
                          <a:spcPct val="100000"/>
                        </a:lnSpc>
                        <a:spcBef>
                          <a:spcPts val="0"/>
                        </a:spcBef>
                        <a:spcAft>
                          <a:spcPts val="0"/>
                        </a:spcAft>
                        <a:buNone/>
                      </a:pPr>
                      <a:r>
                        <a:rPr lang="zh-TW" sz="2700" b="0" u="none" strike="noStrike" cap="none" dirty="0">
                          <a:latin typeface="+mj-lt"/>
                          <a:ea typeface="Arial"/>
                          <a:cs typeface="Alef" panose="00000500000000000000" pitchFamily="2" charset="-79"/>
                          <a:sym typeface="Arial"/>
                        </a:rPr>
                        <a:t>3</a:t>
                      </a:r>
                      <a:endParaRPr sz="2700" b="0" u="none" strike="noStrike" cap="none" dirty="0">
                        <a:solidFill>
                          <a:srgbClr val="262626"/>
                        </a:solidFill>
                        <a:latin typeface="+mj-lt"/>
                        <a:ea typeface="Arial"/>
                        <a:cs typeface="Alef" panose="00000500000000000000" pitchFamily="2" charset="-79"/>
                        <a:sym typeface="Arial"/>
                      </a:endParaRPr>
                    </a:p>
                  </a:txBody>
                  <a:tcPr marL="137150" marR="42875" marT="42875" marB="42875" anchor="ct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zh-TW" altLang="en-US" sz="2800" b="1" i="0" u="none" strike="noStrike" cap="none" dirty="0">
                          <a:solidFill>
                            <a:srgbClr val="002060"/>
                          </a:solidFill>
                          <a:effectLst/>
                          <a:latin typeface="Calibri"/>
                          <a:ea typeface="Calibri"/>
                          <a:cs typeface="Calibri"/>
                          <a:sym typeface="Calibri"/>
                        </a:rPr>
                        <a:t>願意保護</a:t>
                      </a:r>
                      <a:r>
                        <a:rPr lang="zh-TW" altLang="en-US" sz="2800" b="0" i="0" u="none" strike="noStrike" cap="none" dirty="0">
                          <a:solidFill>
                            <a:srgbClr val="002060"/>
                          </a:solidFill>
                          <a:effectLst/>
                          <a:latin typeface="Calibri"/>
                          <a:ea typeface="Calibri"/>
                          <a:cs typeface="Calibri"/>
                          <a:sym typeface="Calibri"/>
                        </a:rPr>
                        <a:t>自己和他人</a:t>
                      </a:r>
                      <a:r>
                        <a:rPr lang="zh-TW" altLang="en-US" sz="2800" b="1" i="0" u="none" strike="noStrike" cap="none" dirty="0">
                          <a:solidFill>
                            <a:srgbClr val="002060"/>
                          </a:solidFill>
                          <a:effectLst/>
                          <a:latin typeface="Calibri"/>
                          <a:ea typeface="Calibri"/>
                          <a:cs typeface="Calibri"/>
                          <a:sym typeface="Calibri"/>
                        </a:rPr>
                        <a:t>網路生活的人權，</a:t>
                      </a:r>
                      <a:r>
                        <a:rPr lang="zh-TW" altLang="en-US" sz="2800" b="0" i="0" u="none" strike="noStrike" cap="none" dirty="0">
                          <a:solidFill>
                            <a:srgbClr val="002060"/>
                          </a:solidFill>
                          <a:effectLst/>
                          <a:latin typeface="Calibri"/>
                          <a:ea typeface="Calibri"/>
                          <a:cs typeface="Calibri"/>
                          <a:sym typeface="Calibri"/>
                        </a:rPr>
                        <a:t>並說出</a:t>
                      </a:r>
                      <a:r>
                        <a:rPr lang="zh-TW" altLang="en-US" sz="2800" b="1" i="0" u="none" strike="noStrike" cap="none" dirty="0">
                          <a:solidFill>
                            <a:srgbClr val="C00000"/>
                          </a:solidFill>
                          <a:effectLst/>
                          <a:latin typeface="Calibri"/>
                          <a:ea typeface="Calibri"/>
                          <a:cs typeface="Calibri"/>
                          <a:sym typeface="Calibri"/>
                        </a:rPr>
                        <a:t>具體方法</a:t>
                      </a:r>
                      <a:r>
                        <a:rPr lang="zh-TW" altLang="en-US" sz="2800" b="0" i="0" u="none" strike="noStrike" cap="none" dirty="0">
                          <a:solidFill>
                            <a:srgbClr val="002060"/>
                          </a:solidFill>
                          <a:effectLst/>
                          <a:latin typeface="Calibri"/>
                          <a:ea typeface="Calibri"/>
                          <a:cs typeface="Calibri"/>
                          <a:sym typeface="Calibri"/>
                        </a:rPr>
                        <a:t>。</a:t>
                      </a:r>
                      <a:endParaRPr lang="zh-TW" altLang="en-US" sz="2800" dirty="0">
                        <a:solidFill>
                          <a:srgbClr val="002060"/>
                        </a:solidFill>
                      </a:endParaRPr>
                    </a:p>
                  </a:txBody>
                  <a:tcPr marL="137150" marR="42875" marT="42875" marB="42875" anchor="ctr"/>
                </a:tc>
                <a:extLst>
                  <a:ext uri="{0D108BD9-81ED-4DB2-BD59-A6C34878D82A}">
                    <a16:rowId xmlns:a16="http://schemas.microsoft.com/office/drawing/2014/main" val="10002"/>
                  </a:ext>
                </a:extLst>
              </a:tr>
            </a:tbl>
          </a:graphicData>
        </a:graphic>
      </p:graphicFrame>
      <p:pic>
        <p:nvPicPr>
          <p:cNvPr id="3" name="圖片 2">
            <a:extLst>
              <a:ext uri="{FF2B5EF4-FFF2-40B4-BE49-F238E27FC236}">
                <a16:creationId xmlns:a16="http://schemas.microsoft.com/office/drawing/2014/main" id="{58F772E7-F190-4FF9-B87D-23D93FDA38A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32455" y="443573"/>
            <a:ext cx="1039370" cy="1036322"/>
          </a:xfrm>
          <a:prstGeom prst="rect">
            <a:avLst/>
          </a:prstGeom>
        </p:spPr>
      </p:pic>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811"/>
        <p:cNvGrpSpPr/>
        <p:nvPr/>
      </p:nvGrpSpPr>
      <p:grpSpPr>
        <a:xfrm>
          <a:off x="0" y="0"/>
          <a:ext cx="0" cy="0"/>
          <a:chOff x="0" y="0"/>
          <a:chExt cx="0" cy="0"/>
        </a:xfrm>
      </p:grpSpPr>
      <p:sp>
        <p:nvSpPr>
          <p:cNvPr id="812" name="Google Shape;812;p25"/>
          <p:cNvSpPr/>
          <p:nvPr/>
        </p:nvSpPr>
        <p:spPr>
          <a:xfrm>
            <a:off x="777901" y="1270779"/>
            <a:ext cx="7728859" cy="1194133"/>
          </a:xfrm>
          <a:prstGeom prst="rect">
            <a:avLst/>
          </a:prstGeom>
          <a:noFill/>
          <a:ln>
            <a:noFill/>
          </a:ln>
        </p:spPr>
        <p:txBody>
          <a:bodyPr spcFirstLastPara="1" wrap="square" lIns="91425" tIns="45700" rIns="91425" bIns="45700" anchor="t" anchorCtr="0">
            <a:spAutoFit/>
          </a:bodyPr>
          <a:lstStyle/>
          <a:p>
            <a:pPr>
              <a:lnSpc>
                <a:spcPct val="110000"/>
              </a:lnSpc>
              <a:spcBef>
                <a:spcPts val="600"/>
              </a:spcBef>
              <a:spcAft>
                <a:spcPts val="600"/>
              </a:spcAft>
            </a:pPr>
            <a:r>
              <a:rPr lang="zh-TW" altLang="zh-TW" sz="2800" dirty="0">
                <a:solidFill>
                  <a:schemeClr val="dk1"/>
                </a:solidFill>
                <a:latin typeface="微軟正黑體" panose="020B0604030504040204" pitchFamily="34" charset="-120"/>
                <a:ea typeface="微軟正黑體" panose="020B0604030504040204" pitchFamily="34" charset="-120"/>
                <a:cs typeface="Calibri"/>
                <a:sym typeface="Calibri"/>
              </a:rPr>
              <a:t>網路</a:t>
            </a: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世界的</a:t>
            </a:r>
            <a:r>
              <a:rPr lang="zh-TW" altLang="zh-TW" sz="2800" dirty="0">
                <a:solidFill>
                  <a:schemeClr val="dk1"/>
                </a:solidFill>
                <a:latin typeface="微軟正黑體" panose="020B0604030504040204" pitchFamily="34" charset="-120"/>
                <a:ea typeface="微軟正黑體" panose="020B0604030504040204" pitchFamily="34" charset="-120"/>
                <a:cs typeface="Calibri"/>
                <a:sym typeface="Calibri"/>
              </a:rPr>
              <a:t>社群平台、應用程式</a:t>
            </a: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非常好用，但是使用</a:t>
            </a:r>
            <a:r>
              <a:rPr lang="en-US" altLang="zh-TW" sz="2800" dirty="0">
                <a:solidFill>
                  <a:schemeClr val="dk1"/>
                </a:solidFill>
                <a:latin typeface="微軟正黑體" panose="020B0604030504040204" pitchFamily="34" charset="-120"/>
                <a:ea typeface="微軟正黑體" panose="020B0604030504040204" pitchFamily="34" charset="-120"/>
                <a:cs typeface="Calibri"/>
                <a:sym typeface="Calibri"/>
              </a:rPr>
              <a:t>3C</a:t>
            </a: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產品時，要記得：</a:t>
            </a:r>
            <a:r>
              <a:rPr lang="zh-TW" altLang="en-US" sz="2800" b="1" dirty="0">
                <a:solidFill>
                  <a:srgbClr val="C00000"/>
                </a:solidFill>
                <a:latin typeface="微軟正黑體" panose="020B0604030504040204" pitchFamily="34" charset="-120"/>
                <a:ea typeface="微軟正黑體" panose="020B0604030504040204" pitchFamily="34" charset="-120"/>
                <a:cs typeface="Calibri"/>
                <a:sym typeface="Calibri"/>
              </a:rPr>
              <a:t>隨時有人可以看見我！</a:t>
            </a:r>
            <a:endParaRPr lang="en-US" altLang="zh-TW" sz="2800" b="1" dirty="0">
              <a:solidFill>
                <a:srgbClr val="C00000"/>
              </a:solidFill>
              <a:latin typeface="微軟正黑體" panose="020B0604030504040204" pitchFamily="34" charset="-120"/>
              <a:ea typeface="微軟正黑體" panose="020B0604030504040204" pitchFamily="34" charset="-120"/>
              <a:cs typeface="Calibri"/>
              <a:sym typeface="Calibri"/>
            </a:endParaRPr>
          </a:p>
        </p:txBody>
      </p:sp>
      <p:sp>
        <p:nvSpPr>
          <p:cNvPr id="813" name="Google Shape;813;p25"/>
          <p:cNvSpPr txBox="1"/>
          <p:nvPr/>
        </p:nvSpPr>
        <p:spPr>
          <a:xfrm>
            <a:off x="866274" y="490041"/>
            <a:ext cx="7392202" cy="581693"/>
          </a:xfrm>
          <a:prstGeom prst="rect">
            <a:avLst/>
          </a:prstGeom>
          <a:solidFill>
            <a:srgbClr val="0070C0"/>
          </a:solidFill>
          <a:ln w="12700" cap="flat" cmpd="sng">
            <a:solidFill>
              <a:schemeClr val="accent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600"/>
              </a:spcBef>
              <a:spcAft>
                <a:spcPts val="600"/>
              </a:spcAft>
              <a:buClr>
                <a:schemeClr val="dk1"/>
              </a:buClr>
              <a:buSzPct val="100000"/>
              <a:buFont typeface="Microsoft JhengHei"/>
              <a:buNone/>
            </a:pPr>
            <a:r>
              <a:rPr lang="zh-TW" altLang="en-US" sz="3600" b="1" dirty="0">
                <a:solidFill>
                  <a:schemeClr val="bg1"/>
                </a:solidFill>
                <a:latin typeface="微軟正黑體" panose="020B0604030504040204" pitchFamily="34" charset="-120"/>
                <a:ea typeface="微軟正黑體" panose="020B0604030504040204" pitchFamily="34" charset="-120"/>
                <a:cs typeface="Calibri"/>
                <a:sym typeface="Microsoft JhengHei"/>
              </a:rPr>
              <a:t>保護網路生活的人權   人人有責</a:t>
            </a:r>
            <a:endParaRPr sz="3600" b="1" dirty="0">
              <a:solidFill>
                <a:schemeClr val="bg1"/>
              </a:solidFill>
              <a:latin typeface="微軟正黑體" panose="020B0604030504040204" pitchFamily="34" charset="-120"/>
              <a:ea typeface="微軟正黑體" panose="020B0604030504040204" pitchFamily="34" charset="-120"/>
              <a:cs typeface="Calibri"/>
              <a:sym typeface="Calibri"/>
            </a:endParaRPr>
          </a:p>
        </p:txBody>
      </p:sp>
      <p:pic>
        <p:nvPicPr>
          <p:cNvPr id="4" name="圖片 3">
            <a:extLst>
              <a:ext uri="{FF2B5EF4-FFF2-40B4-BE49-F238E27FC236}">
                <a16:creationId xmlns:a16="http://schemas.microsoft.com/office/drawing/2014/main" id="{F9D66472-C2C5-47C9-A908-92582C751D0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618245" y="2863002"/>
            <a:ext cx="2354442" cy="1401131"/>
          </a:xfrm>
          <a:prstGeom prst="rect">
            <a:avLst/>
          </a:prstGeom>
        </p:spPr>
      </p:pic>
      <p:sp>
        <p:nvSpPr>
          <p:cNvPr id="8" name="Google Shape;812;p25">
            <a:extLst>
              <a:ext uri="{FF2B5EF4-FFF2-40B4-BE49-F238E27FC236}">
                <a16:creationId xmlns:a16="http://schemas.microsoft.com/office/drawing/2014/main" id="{EE85ACDC-8D99-40FD-ABC3-AAB5272E9870}"/>
              </a:ext>
            </a:extLst>
          </p:cNvPr>
          <p:cNvSpPr/>
          <p:nvPr/>
        </p:nvSpPr>
        <p:spPr>
          <a:xfrm>
            <a:off x="777901" y="2492526"/>
            <a:ext cx="5736021" cy="2142084"/>
          </a:xfrm>
          <a:prstGeom prst="rect">
            <a:avLst/>
          </a:prstGeom>
          <a:noFill/>
          <a:ln>
            <a:noFill/>
          </a:ln>
        </p:spPr>
        <p:txBody>
          <a:bodyPr spcFirstLastPara="1" wrap="square" lIns="91425" tIns="45700" rIns="91425" bIns="45700" anchor="t" anchorCtr="0">
            <a:spAutoFit/>
          </a:bodyPr>
          <a:lstStyle/>
          <a:p>
            <a:pPr>
              <a:lnSpc>
                <a:spcPct val="110000"/>
              </a:lnSpc>
              <a:spcBef>
                <a:spcPts val="600"/>
              </a:spcBef>
              <a:spcAft>
                <a:spcPts val="600"/>
              </a:spcAft>
            </a:pP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一不小心，我們看</a:t>
            </a:r>
            <a:r>
              <a:rPr lang="zh-TW" altLang="zh-TW" sz="2800" dirty="0">
                <a:solidFill>
                  <a:schemeClr val="dk1"/>
                </a:solidFill>
                <a:latin typeface="微軟正黑體" panose="020B0604030504040204" pitchFamily="34" charset="-120"/>
                <a:ea typeface="微軟正黑體" panose="020B0604030504040204" pitchFamily="34" charset="-120"/>
                <a:cs typeface="Calibri"/>
                <a:sym typeface="Calibri"/>
              </a:rPr>
              <a:t>過</a:t>
            </a: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的</a:t>
            </a:r>
            <a:r>
              <a:rPr lang="zh-TW" altLang="zh-TW" sz="2800" dirty="0">
                <a:solidFill>
                  <a:schemeClr val="dk1"/>
                </a:solidFill>
                <a:latin typeface="微軟正黑體" panose="020B0604030504040204" pitchFamily="34" charset="-120"/>
                <a:ea typeface="微軟正黑體" panose="020B0604030504040204" pitchFamily="34" charset="-120"/>
                <a:cs typeface="Calibri"/>
                <a:sym typeface="Calibri"/>
              </a:rPr>
              <a:t>網頁</a:t>
            </a: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a:t>
            </a:r>
            <a:r>
              <a:rPr lang="zh-TW" altLang="zh-TW" sz="2800" dirty="0">
                <a:solidFill>
                  <a:schemeClr val="dk1"/>
                </a:solidFill>
                <a:latin typeface="微軟正黑體" panose="020B0604030504040204" pitchFamily="34" charset="-120"/>
                <a:ea typeface="微軟正黑體" panose="020B0604030504040204" pitchFamily="34" charset="-120"/>
                <a:cs typeface="Calibri"/>
                <a:sym typeface="Calibri"/>
              </a:rPr>
              <a:t>點過</a:t>
            </a: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的</a:t>
            </a:r>
            <a:r>
              <a:rPr lang="zh-TW" altLang="zh-TW" sz="2800" dirty="0">
                <a:solidFill>
                  <a:schemeClr val="dk1"/>
                </a:solidFill>
                <a:latin typeface="微軟正黑體" panose="020B0604030504040204" pitchFamily="34" charset="-120"/>
                <a:ea typeface="微軟正黑體" panose="020B0604030504040204" pitchFamily="34" charset="-120"/>
                <a:cs typeface="Calibri"/>
                <a:sym typeface="Calibri"/>
              </a:rPr>
              <a:t>連結</a:t>
            </a: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、上傳的資料都會暴露個人訊息，招來禍害，我們一定要學會</a:t>
            </a:r>
            <a:r>
              <a:rPr lang="zh-TW" altLang="en-US" sz="2800" b="1" dirty="0">
                <a:solidFill>
                  <a:srgbClr val="C00000"/>
                </a:solidFill>
                <a:latin typeface="微軟正黑體" panose="020B0604030504040204" pitchFamily="34" charset="-120"/>
                <a:ea typeface="微軟正黑體" panose="020B0604030504040204" pitchFamily="34" charset="-120"/>
                <a:cs typeface="Calibri"/>
                <a:sym typeface="Calibri"/>
              </a:rPr>
              <a:t>保護自己和他人的網路生活人權</a:t>
            </a: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pattFill prst="weave">
          <a:fgClr>
            <a:schemeClr val="accent1"/>
          </a:fgClr>
          <a:bgClr>
            <a:schemeClr val="bg1"/>
          </a:bgClr>
        </a:pattFill>
        <a:effectLst/>
      </p:bgPr>
    </p:bg>
    <p:spTree>
      <p:nvGrpSpPr>
        <p:cNvPr id="1" name="Shape 820"/>
        <p:cNvGrpSpPr/>
        <p:nvPr/>
      </p:nvGrpSpPr>
      <p:grpSpPr>
        <a:xfrm>
          <a:off x="0" y="0"/>
          <a:ext cx="0" cy="0"/>
          <a:chOff x="0" y="0"/>
          <a:chExt cx="0" cy="0"/>
        </a:xfrm>
      </p:grpSpPr>
      <p:pic>
        <p:nvPicPr>
          <p:cNvPr id="7" name="圖片 6">
            <a:extLst>
              <a:ext uri="{FF2B5EF4-FFF2-40B4-BE49-F238E27FC236}">
                <a16:creationId xmlns:a16="http://schemas.microsoft.com/office/drawing/2014/main" id="{690A10DC-EA7F-44E8-9305-530E63DE37FF}"/>
              </a:ext>
            </a:extLst>
          </p:cNvPr>
          <p:cNvPicPr>
            <a:picLocks noChangeAspect="1"/>
          </p:cNvPicPr>
          <p:nvPr/>
        </p:nvPicPr>
        <p:blipFill>
          <a:blip r:embed="rId3"/>
          <a:stretch>
            <a:fillRect/>
          </a:stretch>
        </p:blipFill>
        <p:spPr>
          <a:xfrm rot="1575572">
            <a:off x="7604001" y="3883332"/>
            <a:ext cx="1133958" cy="1127460"/>
          </a:xfrm>
          <a:prstGeom prst="rect">
            <a:avLst/>
          </a:prstGeom>
        </p:spPr>
      </p:pic>
      <p:sp>
        <p:nvSpPr>
          <p:cNvPr id="821" name="Google Shape;821;p26"/>
          <p:cNvSpPr txBox="1">
            <a:spLocks noGrp="1"/>
          </p:cNvSpPr>
          <p:nvPr>
            <p:ph type="title"/>
          </p:nvPr>
        </p:nvSpPr>
        <p:spPr>
          <a:xfrm>
            <a:off x="803305" y="520100"/>
            <a:ext cx="7289445" cy="1925513"/>
          </a:xfrm>
          <a:prstGeom prst="rect">
            <a:avLst/>
          </a:prstGeom>
          <a:noFill/>
          <a:ln>
            <a:noFill/>
          </a:ln>
        </p:spPr>
        <p:txBody>
          <a:bodyPr spcFirstLastPara="1" wrap="square" lIns="0" tIns="0" rIns="0" bIns="0" anchor="ctr" anchorCtr="0">
            <a:noAutofit/>
          </a:bodyPr>
          <a:lstStyle/>
          <a:p>
            <a:pPr lvl="0">
              <a:lnSpc>
                <a:spcPct val="120000"/>
              </a:lnSpc>
            </a:pPr>
            <a:r>
              <a:rPr lang="zh-TW" sz="4400" b="1" dirty="0">
                <a:solidFill>
                  <a:srgbClr val="262672"/>
                </a:solidFill>
                <a:latin typeface="Microsoft JhengHei"/>
                <a:ea typeface="Microsoft JhengHei"/>
                <a:cs typeface="Microsoft JhengHei"/>
                <a:sym typeface="Microsoft JhengHei"/>
              </a:rPr>
              <a:t>讓我們一起</a:t>
            </a:r>
            <a:r>
              <a:rPr lang="zh-TW" altLang="en-US" sz="4400" b="1" dirty="0">
                <a:solidFill>
                  <a:srgbClr val="002060"/>
                </a:solidFill>
                <a:latin typeface="Microsoft JhengHei"/>
                <a:ea typeface="Microsoft JhengHei"/>
                <a:cs typeface="Microsoft JhengHei"/>
                <a:sym typeface="Microsoft JhengHei"/>
              </a:rPr>
              <a:t>保護</a:t>
            </a:r>
            <a:r>
              <a:rPr lang="en-US" altLang="zh-TW" sz="4400" b="1" dirty="0">
                <a:solidFill>
                  <a:srgbClr val="FF0000"/>
                </a:solidFill>
                <a:latin typeface="Microsoft JhengHei"/>
                <a:ea typeface="Microsoft JhengHei"/>
                <a:sym typeface="Microsoft JhengHei"/>
              </a:rPr>
              <a:t/>
            </a:r>
            <a:br>
              <a:rPr lang="en-US" altLang="zh-TW" sz="4400" b="1" dirty="0">
                <a:solidFill>
                  <a:srgbClr val="FF0000"/>
                </a:solidFill>
                <a:latin typeface="Microsoft JhengHei"/>
                <a:ea typeface="Microsoft JhengHei"/>
                <a:sym typeface="Microsoft JhengHei"/>
              </a:rPr>
            </a:br>
            <a:r>
              <a:rPr lang="zh-TW" altLang="en-US" sz="4400" b="1" dirty="0">
                <a:solidFill>
                  <a:srgbClr val="002060"/>
                </a:solidFill>
                <a:latin typeface="Microsoft JhengHei"/>
                <a:ea typeface="Microsoft JhengHei"/>
                <a:cs typeface="Microsoft JhengHei"/>
                <a:sym typeface="Microsoft JhengHei"/>
              </a:rPr>
              <a:t>自己和他人</a:t>
            </a:r>
            <a:r>
              <a:rPr lang="zh-TW" altLang="en-US" sz="4400" b="1" dirty="0">
                <a:solidFill>
                  <a:srgbClr val="002060"/>
                </a:solidFill>
                <a:latin typeface="Microsoft JhengHei"/>
                <a:ea typeface="Microsoft JhengHei"/>
                <a:sym typeface="Microsoft JhengHei"/>
              </a:rPr>
              <a:t>的</a:t>
            </a:r>
            <a:r>
              <a:rPr lang="zh-TW" altLang="en-US" sz="4400" b="1" dirty="0">
                <a:solidFill>
                  <a:srgbClr val="C00000"/>
                </a:solidFill>
                <a:latin typeface="Microsoft JhengHei"/>
                <a:ea typeface="Microsoft JhengHei"/>
                <a:sym typeface="Microsoft JhengHei"/>
              </a:rPr>
              <a:t>數位人權</a:t>
            </a:r>
            <a:endParaRPr sz="4400" b="1" dirty="0">
              <a:solidFill>
                <a:srgbClr val="C00000"/>
              </a:solidFill>
              <a:latin typeface="Microsoft JhengHei"/>
              <a:ea typeface="Microsoft JhengHei"/>
            </a:endParaRPr>
          </a:p>
        </p:txBody>
      </p:sp>
      <p:grpSp>
        <p:nvGrpSpPr>
          <p:cNvPr id="3" name="群組 2">
            <a:extLst>
              <a:ext uri="{FF2B5EF4-FFF2-40B4-BE49-F238E27FC236}">
                <a16:creationId xmlns:a16="http://schemas.microsoft.com/office/drawing/2014/main" id="{D519E479-E30D-4565-930E-E418615BEC05}"/>
              </a:ext>
            </a:extLst>
          </p:cNvPr>
          <p:cNvGrpSpPr/>
          <p:nvPr/>
        </p:nvGrpSpPr>
        <p:grpSpPr>
          <a:xfrm>
            <a:off x="1849613" y="2643620"/>
            <a:ext cx="3661661" cy="2411066"/>
            <a:chOff x="5160723" y="1290182"/>
            <a:chExt cx="3661661" cy="2411066"/>
          </a:xfrm>
        </p:grpSpPr>
        <p:pic>
          <p:nvPicPr>
            <p:cNvPr id="12" name="Google Shape;594;p1">
              <a:extLst>
                <a:ext uri="{FF2B5EF4-FFF2-40B4-BE49-F238E27FC236}">
                  <a16:creationId xmlns:a16="http://schemas.microsoft.com/office/drawing/2014/main" id="{4D9B1A71-AA97-4610-9F56-1A042F47D4BA}"/>
                </a:ext>
              </a:extLst>
            </p:cNvPr>
            <p:cNvPicPr preferRelativeResize="0"/>
            <p:nvPr/>
          </p:nvPicPr>
          <p:blipFill>
            <a:blip r:embed="rId4" cstate="screen">
              <a:extLst>
                <a:ext uri="{28A0092B-C50C-407E-A947-70E740481C1C}">
                  <a14:useLocalDpi xmlns:a14="http://schemas.microsoft.com/office/drawing/2010/main" val="0"/>
                </a:ext>
              </a:extLst>
            </a:blip>
            <a:stretch>
              <a:fillRect/>
            </a:stretch>
          </p:blipFill>
          <p:spPr>
            <a:xfrm>
              <a:off x="5160723" y="1290182"/>
              <a:ext cx="3661661" cy="2411066"/>
            </a:xfrm>
            <a:prstGeom prst="rect">
              <a:avLst/>
            </a:prstGeom>
            <a:noFill/>
            <a:ln>
              <a:noFill/>
            </a:ln>
          </p:spPr>
        </p:pic>
        <p:sp>
          <p:nvSpPr>
            <p:cNvPr id="2" name="文字方塊 1">
              <a:extLst>
                <a:ext uri="{FF2B5EF4-FFF2-40B4-BE49-F238E27FC236}">
                  <a16:creationId xmlns:a16="http://schemas.microsoft.com/office/drawing/2014/main" id="{418B61B7-EC64-4C6B-9368-2D388E7BBDAF}"/>
                </a:ext>
              </a:extLst>
            </p:cNvPr>
            <p:cNvSpPr txBox="1"/>
            <p:nvPr/>
          </p:nvSpPr>
          <p:spPr>
            <a:xfrm>
              <a:off x="6593895" y="2404126"/>
              <a:ext cx="1738999" cy="461665"/>
            </a:xfrm>
            <a:prstGeom prst="rect">
              <a:avLst/>
            </a:prstGeom>
            <a:noFill/>
          </p:spPr>
          <p:txBody>
            <a:bodyPr wrap="square" rtlCol="0">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受保護權</a:t>
              </a:r>
              <a:endParaRPr lang="zh-TW" altLang="en-US" sz="2400" dirty="0"/>
            </a:p>
          </p:txBody>
        </p:sp>
        <p:sp>
          <p:nvSpPr>
            <p:cNvPr id="8" name="文字方塊 7">
              <a:extLst>
                <a:ext uri="{FF2B5EF4-FFF2-40B4-BE49-F238E27FC236}">
                  <a16:creationId xmlns:a16="http://schemas.microsoft.com/office/drawing/2014/main" id="{EF1DB525-7548-445E-B578-1D4D267D90BC}"/>
                </a:ext>
              </a:extLst>
            </p:cNvPr>
            <p:cNvSpPr txBox="1"/>
            <p:nvPr/>
          </p:nvSpPr>
          <p:spPr>
            <a:xfrm>
              <a:off x="6745178" y="1290182"/>
              <a:ext cx="975001" cy="307777"/>
            </a:xfrm>
            <a:prstGeom prst="rect">
              <a:avLst/>
            </a:prstGeom>
            <a:noFill/>
          </p:spPr>
          <p:txBody>
            <a:bodyPr wrap="squar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隱私權</a:t>
              </a:r>
              <a:endParaRPr lang="zh-TW" altLang="en-US" dirty="0"/>
            </a:p>
          </p:txBody>
        </p:sp>
      </p:grpSp>
      <p:grpSp>
        <p:nvGrpSpPr>
          <p:cNvPr id="21" name="群組 20">
            <a:extLst>
              <a:ext uri="{FF2B5EF4-FFF2-40B4-BE49-F238E27FC236}">
                <a16:creationId xmlns:a16="http://schemas.microsoft.com/office/drawing/2014/main" id="{6BDB116B-A214-4934-9CDE-83ECC5972476}"/>
              </a:ext>
            </a:extLst>
          </p:cNvPr>
          <p:cNvGrpSpPr/>
          <p:nvPr/>
        </p:nvGrpSpPr>
        <p:grpSpPr>
          <a:xfrm rot="164571">
            <a:off x="6480973" y="2831178"/>
            <a:ext cx="2235366" cy="1452187"/>
            <a:chOff x="6717562" y="3165341"/>
            <a:chExt cx="2235366" cy="1452187"/>
          </a:xfrm>
        </p:grpSpPr>
        <p:sp>
          <p:nvSpPr>
            <p:cNvPr id="17" name="爆炸: 十四角 16">
              <a:extLst>
                <a:ext uri="{FF2B5EF4-FFF2-40B4-BE49-F238E27FC236}">
                  <a16:creationId xmlns:a16="http://schemas.microsoft.com/office/drawing/2014/main" id="{AE04FA63-9134-4AD7-99B1-D951E47FBFBC}"/>
                </a:ext>
              </a:extLst>
            </p:cNvPr>
            <p:cNvSpPr/>
            <p:nvPr/>
          </p:nvSpPr>
          <p:spPr>
            <a:xfrm rot="21007034">
              <a:off x="6717562" y="3165341"/>
              <a:ext cx="2235366" cy="145218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ABD3803D-9F3C-4954-A2AB-762AC8F3D78A}"/>
                </a:ext>
              </a:extLst>
            </p:cNvPr>
            <p:cNvSpPr txBox="1"/>
            <p:nvPr/>
          </p:nvSpPr>
          <p:spPr>
            <a:xfrm rot="19908424">
              <a:off x="6942115" y="3708708"/>
              <a:ext cx="1631904" cy="523220"/>
            </a:xfrm>
            <a:prstGeom prst="rect">
              <a:avLst/>
            </a:prstGeom>
            <a:noFill/>
          </p:spPr>
          <p:txBody>
            <a:bodyPr wrap="square" rtlCol="0">
              <a:spAutoFit/>
            </a:bodyPr>
            <a:lstStyle/>
            <a:p>
              <a:r>
                <a:rPr lang="zh-TW" altLang="en-US" sz="2800" b="1" dirty="0">
                  <a:solidFill>
                    <a:srgbClr val="C00000"/>
                  </a:solidFill>
                  <a:latin typeface="Algerian" panose="04020705040A02060702" pitchFamily="82" charset="0"/>
                </a:rPr>
                <a:t>數位人權</a:t>
              </a:r>
            </a:p>
          </p:txBody>
        </p:sp>
      </p:grpSp>
      <p:sp>
        <p:nvSpPr>
          <p:cNvPr id="19" name="文字方塊 18">
            <a:extLst>
              <a:ext uri="{FF2B5EF4-FFF2-40B4-BE49-F238E27FC236}">
                <a16:creationId xmlns:a16="http://schemas.microsoft.com/office/drawing/2014/main" id="{DA92B694-E7C5-419B-A2FA-E65685E7AD87}"/>
              </a:ext>
            </a:extLst>
          </p:cNvPr>
          <p:cNvSpPr txBox="1"/>
          <p:nvPr/>
        </p:nvSpPr>
        <p:spPr>
          <a:xfrm rot="18393415">
            <a:off x="2831203" y="4300869"/>
            <a:ext cx="699387" cy="292388"/>
          </a:xfrm>
          <a:prstGeom prst="rect">
            <a:avLst/>
          </a:prstGeom>
          <a:noFill/>
        </p:spPr>
        <p:txBody>
          <a:bodyPr wrap="square" rtlCol="0">
            <a:spAutoFit/>
          </a:bodyPr>
          <a:lstStyle/>
          <a:p>
            <a:r>
              <a:rPr lang="zh-TW" altLang="en-US" sz="1300" b="1" dirty="0">
                <a:solidFill>
                  <a:srgbClr val="FFFF00"/>
                </a:solidFill>
                <a:latin typeface="微軟正黑體" panose="020B0604030504040204" pitchFamily="34" charset="-120"/>
                <a:ea typeface="微軟正黑體" panose="020B0604030504040204" pitchFamily="34" charset="-120"/>
              </a:rPr>
              <a:t>教育權</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矩形 3"/>
          <p:cNvSpPr/>
          <p:nvPr/>
        </p:nvSpPr>
        <p:spPr>
          <a:xfrm>
            <a:off x="1173213" y="1650245"/>
            <a:ext cx="7290067" cy="2811026"/>
          </a:xfrm>
          <a:prstGeom prst="rect">
            <a:avLst/>
          </a:prstGeom>
        </p:spPr>
        <p:txBody>
          <a:bodyPr wrap="square">
            <a:spAutoFit/>
          </a:bodyPr>
          <a:lstStyle/>
          <a:p>
            <a:pPr lvl="0" indent="-720000" algn="just">
              <a:lnSpc>
                <a:spcPts val="4000"/>
              </a:lnSpc>
              <a:spcBef>
                <a:spcPts val="600"/>
              </a:spcBef>
              <a:spcAft>
                <a:spcPts val="600"/>
              </a:spcAft>
            </a:pPr>
            <a:r>
              <a:rPr lang="zh-TW" altLang="en-US" sz="2800" b="1" dirty="0">
                <a:solidFill>
                  <a:srgbClr val="0070C0"/>
                </a:solidFill>
                <a:latin typeface="微軟正黑體" panose="020B0604030504040204" pitchFamily="34" charset="-120"/>
                <a:ea typeface="微軟正黑體" panose="020B0604030504040204" pitchFamily="34" charset="-120"/>
              </a:rPr>
              <a:t>人 </a:t>
            </a:r>
            <a:r>
              <a:rPr lang="en-US" altLang="zh-TW" sz="2800" b="1" dirty="0">
                <a:solidFill>
                  <a:srgbClr val="0070C0"/>
                </a:solidFill>
                <a:latin typeface="微軟正黑體" panose="020B0604030504040204" pitchFamily="34" charset="-120"/>
                <a:ea typeface="微軟正黑體" panose="020B0604030504040204" pitchFamily="34" charset="-120"/>
              </a:rPr>
              <a:t>E7</a:t>
            </a:r>
            <a:r>
              <a:rPr lang="zh-TW" altLang="en-US" sz="2800" b="1" dirty="0">
                <a:solidFill>
                  <a:srgbClr val="0070C0"/>
                </a:solidFill>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認識生活中不公平、不合理、違反規則和健康受到傷害等經驗，並知道如何尋求救助的管道。</a:t>
            </a:r>
          </a:p>
          <a:p>
            <a:pPr lvl="0" indent="-720000" algn="just">
              <a:lnSpc>
                <a:spcPts val="4000"/>
              </a:lnSpc>
              <a:spcBef>
                <a:spcPts val="600"/>
              </a:spcBef>
              <a:spcAft>
                <a:spcPts val="600"/>
              </a:spcAft>
            </a:pPr>
            <a:r>
              <a:rPr lang="zh-TW" altLang="en-US" sz="2800" b="1" dirty="0">
                <a:solidFill>
                  <a:srgbClr val="0070C0"/>
                </a:solidFill>
                <a:latin typeface="微軟正黑體" panose="020B0604030504040204" pitchFamily="34" charset="-120"/>
                <a:ea typeface="微軟正黑體" panose="020B0604030504040204" pitchFamily="34" charset="-120"/>
              </a:rPr>
              <a:t>人</a:t>
            </a:r>
            <a:r>
              <a:rPr lang="en-US" altLang="zh-TW" sz="2800" b="1" dirty="0">
                <a:solidFill>
                  <a:srgbClr val="0070C0"/>
                </a:solidFill>
                <a:latin typeface="微軟正黑體" panose="020B0604030504040204" pitchFamily="34" charset="-120"/>
                <a:ea typeface="微軟正黑體" panose="020B0604030504040204" pitchFamily="34" charset="-120"/>
              </a:rPr>
              <a:t>E11 </a:t>
            </a:r>
            <a:r>
              <a:rPr lang="zh-TW" altLang="en-US" sz="2800" dirty="0">
                <a:latin typeface="微軟正黑體" panose="020B0604030504040204" pitchFamily="34" charset="-120"/>
                <a:ea typeface="微軟正黑體" panose="020B0604030504040204" pitchFamily="34" charset="-120"/>
              </a:rPr>
              <a:t>了解兒童權利宣言的內涵及兒童權利公約對兒童基本需求的維護與支持。</a:t>
            </a:r>
          </a:p>
        </p:txBody>
      </p:sp>
      <p:sp>
        <p:nvSpPr>
          <p:cNvPr id="5" name="Google Shape;602;p2">
            <a:extLst>
              <a:ext uri="{FF2B5EF4-FFF2-40B4-BE49-F238E27FC236}">
                <a16:creationId xmlns:a16="http://schemas.microsoft.com/office/drawing/2014/main" id="{010768D2-94C2-4CFA-9C9B-C15086306D1B}"/>
              </a:ext>
            </a:extLst>
          </p:cNvPr>
          <p:cNvSpPr txBox="1">
            <a:spLocks noGrp="1"/>
          </p:cNvSpPr>
          <p:nvPr>
            <p:ph type="title"/>
          </p:nvPr>
        </p:nvSpPr>
        <p:spPr>
          <a:xfrm>
            <a:off x="3171825" y="740368"/>
            <a:ext cx="2800350" cy="704850"/>
          </a:xfrm>
          <a:prstGeom prst="rect">
            <a:avLst/>
          </a:prstGeom>
          <a:noFill/>
          <a:ln>
            <a:noFill/>
          </a:ln>
        </p:spPr>
        <p:txBody>
          <a:bodyPr spcFirstLastPara="1" wrap="square" lIns="0" tIns="19050" rIns="0" bIns="19050" anchor="ctr" anchorCtr="1">
            <a:noAutofit/>
          </a:bodyPr>
          <a:lstStyle/>
          <a:p>
            <a:pPr lvl="0"/>
            <a:r>
              <a:rPr lang="zh-TW" altLang="en-US" sz="4000" b="1" dirty="0">
                <a:solidFill>
                  <a:srgbClr val="0070C0"/>
                </a:solidFill>
                <a:latin typeface="微軟正黑體" panose="020B0604030504040204" pitchFamily="34" charset="-120"/>
                <a:ea typeface="微軟正黑體" panose="020B0604030504040204" pitchFamily="34" charset="-120"/>
              </a:rPr>
              <a:t>實質內涵</a:t>
            </a:r>
            <a:endParaRPr sz="4000" dirty="0">
              <a:solidFill>
                <a:srgbClr val="0070C0"/>
              </a:solidFill>
              <a:latin typeface="微軟正黑體" panose="020B0604030504040204" pitchFamily="34" charset="-120"/>
              <a:ea typeface="微軟正黑體" panose="020B0604030504040204" pitchFamily="34" charset="-120"/>
            </a:endParaRPr>
          </a:p>
        </p:txBody>
      </p:sp>
      <p:pic>
        <p:nvPicPr>
          <p:cNvPr id="7" name="圖片 6">
            <a:extLst>
              <a:ext uri="{FF2B5EF4-FFF2-40B4-BE49-F238E27FC236}">
                <a16:creationId xmlns:a16="http://schemas.microsoft.com/office/drawing/2014/main" id="{3E7EBA93-7023-431A-B2DA-FEBF583132F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32455" y="443573"/>
            <a:ext cx="1039370" cy="1036322"/>
          </a:xfrm>
          <a:prstGeom prst="rect">
            <a:avLst/>
          </a:prstGeom>
        </p:spPr>
      </p:pic>
    </p:spTree>
    <p:extLst>
      <p:ext uri="{BB962C8B-B14F-4D97-AF65-F5344CB8AC3E}">
        <p14:creationId xmlns:p14="http://schemas.microsoft.com/office/powerpoint/2010/main" val="2327516732"/>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37;p6">
            <a:extLst>
              <a:ext uri="{FF2B5EF4-FFF2-40B4-BE49-F238E27FC236}">
                <a16:creationId xmlns:a16="http://schemas.microsoft.com/office/drawing/2014/main" id="{8918AAA0-77ED-418F-BA3D-F9B95F5215D2}"/>
              </a:ext>
            </a:extLst>
          </p:cNvPr>
          <p:cNvSpPr txBox="1">
            <a:spLocks/>
          </p:cNvSpPr>
          <p:nvPr/>
        </p:nvSpPr>
        <p:spPr>
          <a:xfrm>
            <a:off x="1385877" y="994890"/>
            <a:ext cx="4379922" cy="57140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zh-TW" altLang="en-US" sz="3600" b="1" dirty="0">
                <a:solidFill>
                  <a:srgbClr val="C00000"/>
                </a:solidFill>
                <a:latin typeface="微軟正黑體" panose="020B0604030504040204" pitchFamily="34" charset="-120"/>
                <a:ea typeface="微軟正黑體" panose="020B0604030504040204" pitchFamily="34" charset="-120"/>
                <a:cs typeface="Arial"/>
                <a:sym typeface="Arial"/>
              </a:rPr>
              <a:t>網路生活多采多姿</a:t>
            </a:r>
            <a:endParaRPr lang="zh-TW" altLang="en-US" dirty="0">
              <a:latin typeface="微軟正黑體" panose="020B0604030504040204" pitchFamily="34" charset="-120"/>
              <a:ea typeface="微軟正黑體" panose="020B0604030504040204" pitchFamily="34" charset="-120"/>
            </a:endParaRPr>
          </a:p>
        </p:txBody>
      </p:sp>
      <p:sp>
        <p:nvSpPr>
          <p:cNvPr id="5" name="Google Shape;640;p6">
            <a:extLst>
              <a:ext uri="{FF2B5EF4-FFF2-40B4-BE49-F238E27FC236}">
                <a16:creationId xmlns:a16="http://schemas.microsoft.com/office/drawing/2014/main" id="{674FF8F7-4F2A-413C-BBDE-852DB18ADD1A}"/>
              </a:ext>
            </a:extLst>
          </p:cNvPr>
          <p:cNvSpPr/>
          <p:nvPr/>
        </p:nvSpPr>
        <p:spPr>
          <a:xfrm>
            <a:off x="1717569" y="2395801"/>
            <a:ext cx="5496339" cy="3347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575">
              <a:solidFill>
                <a:srgbClr val="000000"/>
              </a:solidFill>
              <a:latin typeface="Gill Sans"/>
              <a:ea typeface="Gill Sans"/>
              <a:cs typeface="Gill Sans"/>
              <a:sym typeface="Gill Sans"/>
            </a:endParaRPr>
          </a:p>
        </p:txBody>
      </p:sp>
      <p:sp>
        <p:nvSpPr>
          <p:cNvPr id="7" name="Google Shape;639;p6">
            <a:extLst>
              <a:ext uri="{FF2B5EF4-FFF2-40B4-BE49-F238E27FC236}">
                <a16:creationId xmlns:a16="http://schemas.microsoft.com/office/drawing/2014/main" id="{FD6A3D7B-AD01-4AE3-8A95-D8538F92FC36}"/>
              </a:ext>
            </a:extLst>
          </p:cNvPr>
          <p:cNvSpPr/>
          <p:nvPr/>
        </p:nvSpPr>
        <p:spPr>
          <a:xfrm>
            <a:off x="5029415" y="4537956"/>
            <a:ext cx="3752692" cy="246181"/>
          </a:xfrm>
          <a:prstGeom prst="rect">
            <a:avLst/>
          </a:prstGeom>
          <a:noFill/>
          <a:ln>
            <a:noFill/>
          </a:ln>
        </p:spPr>
        <p:txBody>
          <a:bodyPr spcFirstLastPara="1" wrap="square" lIns="91425" tIns="45700" rIns="91425" bIns="45700" anchor="t" anchorCtr="0">
            <a:spAutoFit/>
          </a:bodyPr>
          <a:lstStyle/>
          <a:p>
            <a:pPr lvl="0" algn="ctr"/>
            <a:r>
              <a:rPr lang="zh-TW" altLang="en-US" sz="1000" dirty="0">
                <a:solidFill>
                  <a:srgbClr val="333333"/>
                </a:solidFill>
                <a:latin typeface="Arial"/>
                <a:ea typeface="Arial"/>
                <a:cs typeface="Arial"/>
                <a:sym typeface="Arial"/>
              </a:rPr>
              <a:t>文 </a:t>
            </a:r>
            <a:r>
              <a:rPr lang="en-US" altLang="zh-TW" sz="1000" dirty="0">
                <a:solidFill>
                  <a:schemeClr val="dk1"/>
                </a:solidFill>
                <a:latin typeface="Calibri"/>
                <a:ea typeface="Calibri"/>
                <a:cs typeface="Calibri"/>
                <a:sym typeface="Calibri"/>
                <a:hlinkClick r:id="rId3"/>
              </a:rPr>
              <a:t>https://reurl.cc/gMmv9N</a:t>
            </a:r>
            <a:r>
              <a:rPr lang="zh-TW" altLang="en-US" sz="1000" dirty="0">
                <a:solidFill>
                  <a:schemeClr val="dk1"/>
                </a:solidFill>
                <a:latin typeface="Calibri"/>
                <a:ea typeface="Calibri"/>
                <a:cs typeface="Calibri"/>
                <a:sym typeface="Calibri"/>
              </a:rPr>
              <a:t>、</a:t>
            </a:r>
            <a:r>
              <a:rPr lang="en-US" altLang="zh-TW" sz="1000" dirty="0">
                <a:solidFill>
                  <a:schemeClr val="dk1"/>
                </a:solidFill>
                <a:latin typeface="Calibri"/>
                <a:ea typeface="Calibri"/>
                <a:cs typeface="Calibri"/>
                <a:sym typeface="Calibri"/>
              </a:rPr>
              <a:t> </a:t>
            </a:r>
            <a:r>
              <a:rPr lang="zh-TW" altLang="en-US" sz="1000" dirty="0">
                <a:solidFill>
                  <a:schemeClr val="dk1"/>
                </a:solidFill>
                <a:latin typeface="Calibri"/>
                <a:ea typeface="Calibri"/>
                <a:cs typeface="Calibri"/>
                <a:sym typeface="Calibri"/>
              </a:rPr>
              <a:t>圖 </a:t>
            </a:r>
            <a:r>
              <a:rPr lang="en-US" altLang="zh-TW" sz="1000" dirty="0">
                <a:solidFill>
                  <a:schemeClr val="dk1"/>
                </a:solidFill>
                <a:latin typeface="Calibri"/>
                <a:ea typeface="Calibri"/>
                <a:cs typeface="Calibri"/>
                <a:sym typeface="Calibri"/>
              </a:rPr>
              <a:t>https://reurl.cc/Qb3GMO</a:t>
            </a:r>
            <a:endParaRPr sz="1000" dirty="0">
              <a:solidFill>
                <a:srgbClr val="000000"/>
              </a:solidFill>
              <a:latin typeface="Gill Sans"/>
              <a:ea typeface="Gill Sans"/>
              <a:cs typeface="Gill Sans"/>
              <a:sym typeface="Gill Sans"/>
            </a:endParaRPr>
          </a:p>
        </p:txBody>
      </p:sp>
      <p:pic>
        <p:nvPicPr>
          <p:cNvPr id="8" name="Google Shape;641;p6">
            <a:extLst>
              <a:ext uri="{FF2B5EF4-FFF2-40B4-BE49-F238E27FC236}">
                <a16:creationId xmlns:a16="http://schemas.microsoft.com/office/drawing/2014/main" id="{9B380371-171B-4875-AEDE-2822D1D8BE9C}"/>
              </a:ext>
            </a:extLst>
          </p:cNvPr>
          <p:cNvPicPr preferRelativeResize="0"/>
          <p:nvPr/>
        </p:nvPicPr>
        <p:blipFill>
          <a:blip r:embed="rId4" cstate="screen">
            <a:extLst>
              <a:ext uri="{28A0092B-C50C-407E-A947-70E740481C1C}">
                <a14:useLocalDpi xmlns:a14="http://schemas.microsoft.com/office/drawing/2010/main" val="0"/>
              </a:ext>
            </a:extLst>
          </a:blip>
          <a:stretch>
            <a:fillRect/>
          </a:stretch>
        </p:blipFill>
        <p:spPr>
          <a:xfrm rot="2498764">
            <a:off x="524830" y="671202"/>
            <a:ext cx="893826" cy="891972"/>
          </a:xfrm>
          <a:prstGeom prst="rect">
            <a:avLst/>
          </a:prstGeom>
          <a:noFill/>
          <a:ln>
            <a:noFill/>
          </a:ln>
        </p:spPr>
      </p:pic>
      <p:sp>
        <p:nvSpPr>
          <p:cNvPr id="9" name="矩形 8">
            <a:extLst>
              <a:ext uri="{FF2B5EF4-FFF2-40B4-BE49-F238E27FC236}">
                <a16:creationId xmlns:a16="http://schemas.microsoft.com/office/drawing/2014/main" id="{3C5CFEDD-8923-476F-B6B1-CA79C3E51F84}"/>
              </a:ext>
            </a:extLst>
          </p:cNvPr>
          <p:cNvSpPr/>
          <p:nvPr/>
        </p:nvSpPr>
        <p:spPr>
          <a:xfrm>
            <a:off x="791304" y="1834552"/>
            <a:ext cx="7656530" cy="2029145"/>
          </a:xfrm>
          <a:prstGeom prst="rect">
            <a:avLst/>
          </a:prstGeom>
        </p:spPr>
        <p:txBody>
          <a:bodyPr wrap="square">
            <a:spAutoFit/>
          </a:bodyPr>
          <a:lstStyle/>
          <a:p>
            <a:pPr marL="306000" lvl="0" indent="-342000" algn="just">
              <a:lnSpc>
                <a:spcPct val="110000"/>
              </a:lnSpc>
              <a:spcBef>
                <a:spcPts val="600"/>
              </a:spcBef>
              <a:buSzPts val="1400"/>
              <a:defRPr/>
            </a:pPr>
            <a:r>
              <a:rPr lang="zh-TW" altLang="en-US" sz="2800" dirty="0">
                <a:solidFill>
                  <a:srgbClr val="0070C0"/>
                </a:solidFill>
                <a:latin typeface="微軟正黑體" panose="020B0604030504040204" pitchFamily="34" charset="-120"/>
                <a:ea typeface="微軟正黑體" panose="020B0604030504040204" pitchFamily="34" charset="-120"/>
                <a:cs typeface="Calibri"/>
                <a:sym typeface="Wingdings" panose="05000000000000000000" pitchFamily="2" charset="2"/>
              </a:rPr>
              <a:t></a:t>
            </a:r>
            <a:r>
              <a:rPr lang="zh-TW" altLang="zh-TW" sz="2800" dirty="0">
                <a:solidFill>
                  <a:schemeClr val="dk1"/>
                </a:solidFill>
                <a:latin typeface="微軟正黑體" panose="020B0604030504040204" pitchFamily="34" charset="-120"/>
                <a:ea typeface="微軟正黑體" panose="020B0604030504040204" pitchFamily="34" charset="-120"/>
                <a:cs typeface="Calibri"/>
                <a:sym typeface="Calibri"/>
              </a:rPr>
              <a:t>藉由</a:t>
            </a: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電腦、平板、</a:t>
            </a:r>
            <a:r>
              <a:rPr lang="zh-TW" altLang="zh-TW" sz="2800" dirty="0">
                <a:solidFill>
                  <a:schemeClr val="dk1"/>
                </a:solidFill>
                <a:latin typeface="微軟正黑體" panose="020B0604030504040204" pitchFamily="34" charset="-120"/>
                <a:ea typeface="微軟正黑體" panose="020B0604030504040204" pitchFamily="34" charset="-120"/>
                <a:cs typeface="Calibri"/>
                <a:sym typeface="Calibri"/>
              </a:rPr>
              <a:t>智慧手機</a:t>
            </a: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、雲端科技</a:t>
            </a:r>
            <a:r>
              <a:rPr lang="zh-TW" altLang="zh-TW" sz="2800" dirty="0">
                <a:solidFill>
                  <a:schemeClr val="dk1"/>
                </a:solidFill>
                <a:latin typeface="微軟正黑體" panose="020B0604030504040204" pitchFamily="34" charset="-120"/>
                <a:ea typeface="微軟正黑體" panose="020B0604030504040204" pitchFamily="34" charset="-120"/>
                <a:cs typeface="Calibri"/>
                <a:sym typeface="Calibri"/>
              </a:rPr>
              <a:t>與網際網路的</a:t>
            </a: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運</a:t>
            </a:r>
            <a:r>
              <a:rPr lang="zh-TW" altLang="zh-TW" sz="2800" dirty="0">
                <a:solidFill>
                  <a:schemeClr val="dk1"/>
                </a:solidFill>
                <a:latin typeface="微軟正黑體" panose="020B0604030504040204" pitchFamily="34" charset="-120"/>
                <a:ea typeface="微軟正黑體" panose="020B0604030504040204" pitchFamily="34" charset="-120"/>
                <a:cs typeface="Calibri"/>
                <a:sym typeface="Calibri"/>
              </a:rPr>
              <a:t>用，</a:t>
            </a: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我們生活在</a:t>
            </a:r>
            <a:r>
              <a:rPr lang="zh-TW" altLang="en-US" sz="2800" b="1" dirty="0">
                <a:solidFill>
                  <a:srgbClr val="0070C0"/>
                </a:solidFill>
                <a:latin typeface="微軟正黑體" panose="020B0604030504040204" pitchFamily="34" charset="-120"/>
                <a:ea typeface="微軟正黑體" panose="020B0604030504040204" pitchFamily="34" charset="-120"/>
                <a:cs typeface="Calibri"/>
                <a:sym typeface="Calibri"/>
              </a:rPr>
              <a:t>數位化的網路</a:t>
            </a:r>
            <a:r>
              <a:rPr lang="zh-TW" altLang="zh-TW" sz="2800" b="1" dirty="0">
                <a:solidFill>
                  <a:srgbClr val="0070C0"/>
                </a:solidFill>
                <a:latin typeface="微軟正黑體" panose="020B0604030504040204" pitchFamily="34" charset="-120"/>
                <a:ea typeface="微軟正黑體" panose="020B0604030504040204" pitchFamily="34" charset="-120"/>
                <a:cs typeface="Calibri"/>
                <a:sym typeface="Calibri"/>
              </a:rPr>
              <a:t>時代</a:t>
            </a: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a:t>
            </a:r>
            <a:endParaRPr lang="en-US" altLang="zh-TW" sz="2800" dirty="0">
              <a:solidFill>
                <a:schemeClr val="dk1"/>
              </a:solidFill>
              <a:latin typeface="微軟正黑體" panose="020B0604030504040204" pitchFamily="34" charset="-120"/>
              <a:ea typeface="微軟正黑體" panose="020B0604030504040204" pitchFamily="34" charset="-120"/>
              <a:cs typeface="Calibri"/>
              <a:sym typeface="Calibri"/>
            </a:endParaRPr>
          </a:p>
          <a:p>
            <a:pPr marL="306000" lvl="0" indent="-342000" algn="just">
              <a:lnSpc>
                <a:spcPct val="110000"/>
              </a:lnSpc>
              <a:spcBef>
                <a:spcPts val="600"/>
              </a:spcBef>
              <a:spcAft>
                <a:spcPts val="600"/>
              </a:spcAft>
              <a:buSzPts val="1400"/>
              <a:defRPr/>
            </a:pPr>
            <a:r>
              <a:rPr lang="zh-TW" altLang="en-US" sz="2800" dirty="0">
                <a:solidFill>
                  <a:srgbClr val="0070C0"/>
                </a:solidFill>
                <a:latin typeface="微軟正黑體" panose="020B0604030504040204" pitchFamily="34" charset="-120"/>
                <a:ea typeface="微軟正黑體" panose="020B0604030504040204" pitchFamily="34" charset="-120"/>
                <a:cs typeface="Calibri"/>
                <a:sym typeface="Wingdings" panose="05000000000000000000" pitchFamily="2" charset="2"/>
              </a:rPr>
              <a:t></a:t>
            </a: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在網路上，隨時可以上課、查資料、玩遊戲、看影片、交朋友</a:t>
            </a:r>
            <a:r>
              <a:rPr lang="en-US" altLang="zh-TW" sz="2800" dirty="0">
                <a:solidFill>
                  <a:schemeClr val="dk1"/>
                </a:solidFill>
                <a:latin typeface="微軟正黑體" panose="020B0604030504040204" pitchFamily="34" charset="-120"/>
                <a:ea typeface="微軟正黑體" panose="020B0604030504040204" pitchFamily="34" charset="-120"/>
                <a:cs typeface="Calibri"/>
                <a:sym typeface="Calibri"/>
              </a:rPr>
              <a:t>……</a:t>
            </a:r>
            <a:r>
              <a:rPr lang="zh-TW" altLang="en-US" sz="2800" dirty="0">
                <a:solidFill>
                  <a:schemeClr val="dk1"/>
                </a:solidFill>
                <a:latin typeface="微軟正黑體" panose="020B0604030504040204" pitchFamily="34" charset="-120"/>
                <a:ea typeface="微軟正黑體" panose="020B0604030504040204" pitchFamily="34" charset="-120"/>
                <a:cs typeface="Calibri"/>
                <a:sym typeface="Calibri"/>
              </a:rPr>
              <a:t>，</a:t>
            </a:r>
            <a:r>
              <a:rPr lang="zh-TW" altLang="en-US" sz="2800" b="1" dirty="0">
                <a:solidFill>
                  <a:srgbClr val="0070C0"/>
                </a:solidFill>
                <a:latin typeface="微軟正黑體" panose="020B0604030504040204" pitchFamily="34" charset="-120"/>
                <a:ea typeface="微軟正黑體" panose="020B0604030504040204" pitchFamily="34" charset="-120"/>
                <a:cs typeface="Calibri"/>
                <a:sym typeface="Calibri"/>
              </a:rPr>
              <a:t>多采多姿</a:t>
            </a:r>
            <a:r>
              <a:rPr lang="zh-TW" altLang="zh-TW" sz="2800" dirty="0">
                <a:solidFill>
                  <a:schemeClr val="dk1"/>
                </a:solidFill>
                <a:latin typeface="微軟正黑體" panose="020B0604030504040204" pitchFamily="34" charset="-120"/>
                <a:ea typeface="微軟正黑體" panose="020B0604030504040204" pitchFamily="34" charset="-120"/>
                <a:cs typeface="Calibri"/>
                <a:sym typeface="Calibri"/>
              </a:rPr>
              <a:t>。</a:t>
            </a:r>
            <a:endParaRPr lang="en-US" altLang="zh-TW" sz="2800" dirty="0">
              <a:solidFill>
                <a:schemeClr val="dk1"/>
              </a:solidFill>
              <a:latin typeface="微軟正黑體" panose="020B0604030504040204" pitchFamily="34" charset="-120"/>
              <a:ea typeface="微軟正黑體" panose="020B0604030504040204" pitchFamily="34" charset="-120"/>
              <a:cs typeface="Calibri"/>
              <a:sym typeface="Calibri"/>
            </a:endParaRPr>
          </a:p>
        </p:txBody>
      </p:sp>
      <p:pic>
        <p:nvPicPr>
          <p:cNvPr id="11" name="圖片 10">
            <a:extLst>
              <a:ext uri="{FF2B5EF4-FFF2-40B4-BE49-F238E27FC236}">
                <a16:creationId xmlns:a16="http://schemas.microsoft.com/office/drawing/2014/main" id="{A9DEFAD0-522A-4FD7-A803-A220BAB1ECD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231661" y="302701"/>
            <a:ext cx="2550445" cy="1410395"/>
          </a:xfrm>
          <a:prstGeom prst="rect">
            <a:avLst/>
          </a:prstGeom>
          <a:ln>
            <a:noFill/>
          </a:ln>
          <a:effectLst>
            <a:softEdge rad="112500"/>
          </a:effectLst>
        </p:spPr>
      </p:pic>
      <p:sp>
        <p:nvSpPr>
          <p:cNvPr id="10" name="矩形 9">
            <a:extLst>
              <a:ext uri="{FF2B5EF4-FFF2-40B4-BE49-F238E27FC236}">
                <a16:creationId xmlns:a16="http://schemas.microsoft.com/office/drawing/2014/main" id="{818AFF00-6A36-4CB4-93FC-01092D0C8522}"/>
              </a:ext>
            </a:extLst>
          </p:cNvPr>
          <p:cNvSpPr/>
          <p:nvPr/>
        </p:nvSpPr>
        <p:spPr>
          <a:xfrm>
            <a:off x="791304" y="3883537"/>
            <a:ext cx="7656530" cy="530145"/>
          </a:xfrm>
          <a:prstGeom prst="rect">
            <a:avLst/>
          </a:prstGeom>
        </p:spPr>
        <p:txBody>
          <a:bodyPr wrap="square">
            <a:spAutoFit/>
          </a:bodyPr>
          <a:lstStyle/>
          <a:p>
            <a:pPr marL="306000" lvl="0" indent="-342000" algn="just">
              <a:lnSpc>
                <a:spcPct val="110000"/>
              </a:lnSpc>
              <a:spcBef>
                <a:spcPts val="600"/>
              </a:spcBef>
              <a:spcAft>
                <a:spcPts val="600"/>
              </a:spcAft>
              <a:buSzPts val="1400"/>
              <a:defRPr/>
            </a:pPr>
            <a:r>
              <a:rPr lang="zh-TW" altLang="en-US" sz="2800" dirty="0">
                <a:solidFill>
                  <a:srgbClr val="0070C0"/>
                </a:solidFill>
                <a:latin typeface="微軟正黑體" panose="020B0604030504040204" pitchFamily="34" charset="-120"/>
                <a:ea typeface="微軟正黑體" panose="020B0604030504040204" pitchFamily="34" charset="-120"/>
                <a:cs typeface="Calibri"/>
                <a:sym typeface="Wingdings" panose="05000000000000000000" pitchFamily="2" charset="2"/>
              </a:rPr>
              <a:t></a:t>
            </a:r>
            <a:r>
              <a:rPr lang="zh-TW" altLang="en-US" sz="2800" dirty="0">
                <a:solidFill>
                  <a:schemeClr val="tx1"/>
                </a:solidFill>
                <a:latin typeface="微軟正黑體" panose="020B0604030504040204" pitchFamily="34" charset="-120"/>
                <a:ea typeface="微軟正黑體" panose="020B0604030504040204" pitchFamily="34" charset="-120"/>
                <a:cs typeface="Calibri"/>
                <a:sym typeface="Wingdings" panose="05000000000000000000" pitchFamily="2" charset="2"/>
              </a:rPr>
              <a:t>可是有時候，會發生一些</a:t>
            </a:r>
            <a:r>
              <a:rPr lang="zh-TW" altLang="en-US" sz="2800" b="1" dirty="0">
                <a:solidFill>
                  <a:srgbClr val="0070C0"/>
                </a:solidFill>
                <a:latin typeface="微軟正黑體" panose="020B0604030504040204" pitchFamily="34" charset="-120"/>
                <a:ea typeface="微軟正黑體" panose="020B0604030504040204" pitchFamily="34" charset="-120"/>
                <a:cs typeface="Calibri"/>
                <a:sym typeface="Wingdings" panose="05000000000000000000" pitchFamily="2" charset="2"/>
              </a:rPr>
              <a:t>意想不到的麻煩</a:t>
            </a:r>
            <a:r>
              <a:rPr lang="en-US" altLang="zh-TW" sz="2800" dirty="0">
                <a:solidFill>
                  <a:srgbClr val="0070C0"/>
                </a:solidFill>
                <a:latin typeface="微軟正黑體" panose="020B0604030504040204" pitchFamily="34" charset="-120"/>
                <a:ea typeface="微軟正黑體" panose="020B0604030504040204" pitchFamily="34" charset="-120"/>
                <a:cs typeface="Calibri"/>
                <a:sym typeface="Wingdings" panose="05000000000000000000" pitchFamily="2" charset="2"/>
              </a:rPr>
              <a:t>……</a:t>
            </a:r>
            <a:endParaRPr lang="en-US" altLang="zh-TW" sz="2800" dirty="0">
              <a:solidFill>
                <a:schemeClr val="dk1"/>
              </a:solidFill>
              <a:latin typeface="微軟正黑體" panose="020B0604030504040204" pitchFamily="34" charset="-120"/>
              <a:ea typeface="微軟正黑體" panose="020B0604030504040204" pitchFamily="34" charset="-120"/>
              <a:cs typeface="Calibri"/>
              <a:sym typeface="Calibri"/>
            </a:endParaRPr>
          </a:p>
        </p:txBody>
      </p:sp>
    </p:spTree>
    <p:extLst>
      <p:ext uri="{BB962C8B-B14F-4D97-AF65-F5344CB8AC3E}">
        <p14:creationId xmlns:p14="http://schemas.microsoft.com/office/powerpoint/2010/main" val="268428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7" name="Google Shape;687;p11"/>
          <p:cNvSpPr txBox="1"/>
          <p:nvPr/>
        </p:nvSpPr>
        <p:spPr>
          <a:xfrm>
            <a:off x="1907702" y="253130"/>
            <a:ext cx="5472607" cy="704850"/>
          </a:xfrm>
          <a:prstGeom prst="rect">
            <a:avLst/>
          </a:prstGeom>
          <a:noFill/>
          <a:ln>
            <a:noFill/>
          </a:ln>
        </p:spPr>
        <p:txBody>
          <a:bodyPr spcFirstLastPara="1" wrap="square" lIns="0" tIns="19050" rIns="0" bIns="19050" anchor="ctr" anchorCtr="1">
            <a:normAutofit/>
          </a:bodyPr>
          <a:lstStyle/>
          <a:p>
            <a:pPr lvl="0" algn="ctr"/>
            <a:endParaRPr sz="3200" b="1" cap="none" dirty="0">
              <a:solidFill>
                <a:srgbClr val="FFFFFF"/>
              </a:solidFill>
              <a:latin typeface="Microsoft JhengHei"/>
              <a:ea typeface="Microsoft JhengHei"/>
              <a:cs typeface="Microsoft JhengHei"/>
              <a:sym typeface="Microsoft JhengHei"/>
            </a:endParaRPr>
          </a:p>
        </p:txBody>
      </p:sp>
      <p:sp>
        <p:nvSpPr>
          <p:cNvPr id="17" name="Google Shape;673;p10">
            <a:extLst>
              <a:ext uri="{FF2B5EF4-FFF2-40B4-BE49-F238E27FC236}">
                <a16:creationId xmlns:a16="http://schemas.microsoft.com/office/drawing/2014/main" id="{06D1A550-A166-4190-ABAF-8EC947FE1CCC}"/>
              </a:ext>
            </a:extLst>
          </p:cNvPr>
          <p:cNvSpPr txBox="1">
            <a:spLocks noGrp="1"/>
          </p:cNvSpPr>
          <p:nvPr>
            <p:ph type="title"/>
          </p:nvPr>
        </p:nvSpPr>
        <p:spPr>
          <a:xfrm>
            <a:off x="771690" y="666826"/>
            <a:ext cx="4450492" cy="704850"/>
          </a:xfrm>
          <a:prstGeom prst="rect">
            <a:avLst/>
          </a:prstGeom>
          <a:noFill/>
          <a:ln>
            <a:noFill/>
          </a:ln>
        </p:spPr>
        <p:txBody>
          <a:bodyPr spcFirstLastPara="1" wrap="square" lIns="0" tIns="19050" rIns="0" bIns="19050" anchor="ctr" anchorCtr="1">
            <a:normAutofit/>
          </a:bodyPr>
          <a:lstStyle/>
          <a:p>
            <a:pPr lvl="0">
              <a:lnSpc>
                <a:spcPct val="90000"/>
              </a:lnSpc>
              <a:buClr>
                <a:schemeClr val="dk1"/>
              </a:buClr>
              <a:buSzPts val="4500"/>
            </a:pPr>
            <a:r>
              <a:rPr lang="zh-TW" altLang="en-US" sz="3600" b="1" u="sng" dirty="0">
                <a:solidFill>
                  <a:srgbClr val="0070C0"/>
                </a:solidFill>
                <a:latin typeface="微軟正黑體" panose="020B0604030504040204" pitchFamily="34" charset="-120"/>
                <a:ea typeface="微軟正黑體" panose="020B0604030504040204" pitchFamily="34" charset="-120"/>
                <a:sym typeface="Microsoft JhengHei"/>
              </a:rPr>
              <a:t>阿全</a:t>
            </a:r>
            <a:r>
              <a:rPr lang="zh-TW" altLang="en-US" sz="3600" b="1" dirty="0">
                <a:solidFill>
                  <a:srgbClr val="0070C0"/>
                </a:solidFill>
                <a:latin typeface="微軟正黑體" panose="020B0604030504040204" pitchFamily="34" charset="-120"/>
                <a:ea typeface="微軟正黑體" panose="020B0604030504040204" pitchFamily="34" charset="-120"/>
                <a:sym typeface="Microsoft JhengHei"/>
              </a:rPr>
              <a:t>個人資料被洩漏</a:t>
            </a:r>
          </a:p>
        </p:txBody>
      </p:sp>
      <p:sp>
        <p:nvSpPr>
          <p:cNvPr id="18" name="Google Shape;675;p10">
            <a:extLst>
              <a:ext uri="{FF2B5EF4-FFF2-40B4-BE49-F238E27FC236}">
                <a16:creationId xmlns:a16="http://schemas.microsoft.com/office/drawing/2014/main" id="{9F9FB00E-9D40-4223-B5B1-22F5D3E11F8E}"/>
              </a:ext>
            </a:extLst>
          </p:cNvPr>
          <p:cNvSpPr/>
          <p:nvPr/>
        </p:nvSpPr>
        <p:spPr>
          <a:xfrm>
            <a:off x="5647006" y="3893803"/>
            <a:ext cx="3466605" cy="246181"/>
          </a:xfrm>
          <a:prstGeom prst="rect">
            <a:avLst/>
          </a:prstGeom>
          <a:noFill/>
          <a:ln>
            <a:noFill/>
          </a:ln>
        </p:spPr>
        <p:txBody>
          <a:bodyPr spcFirstLastPara="1" wrap="square" lIns="91425" tIns="45700" rIns="91425" bIns="45700" anchor="t" anchorCtr="0">
            <a:spAutoFit/>
          </a:bodyPr>
          <a:lstStyle/>
          <a:p>
            <a:pPr lvl="0" algn="ctr"/>
            <a:r>
              <a:rPr lang="zh-TW" altLang="en-US" sz="1000" dirty="0">
                <a:latin typeface="微軟正黑體" panose="020B0604030504040204" pitchFamily="34" charset="-120"/>
                <a:ea typeface="微軟正黑體" panose="020B0604030504040204" pitchFamily="34" charset="-120"/>
                <a:cs typeface="Gill Sans"/>
                <a:sym typeface="Gill Sans"/>
              </a:rPr>
              <a:t>文 </a:t>
            </a:r>
            <a:r>
              <a:rPr lang="en-US" altLang="zh-TW" sz="1000" u="sng" dirty="0">
                <a:solidFill>
                  <a:schemeClr val="dk1"/>
                </a:solidFill>
                <a:latin typeface="Calibri"/>
                <a:ea typeface="Calibri"/>
                <a:cs typeface="Calibri"/>
                <a:sym typeface="Calibri"/>
              </a:rPr>
              <a:t>https://reurl.cc/pMyeMb</a:t>
            </a:r>
            <a:r>
              <a:rPr lang="zh-TW" altLang="en-US" sz="1000" dirty="0">
                <a:latin typeface="微軟正黑體" panose="020B0604030504040204" pitchFamily="34" charset="-120"/>
                <a:ea typeface="微軟正黑體" panose="020B0604030504040204" pitchFamily="34" charset="-120"/>
                <a:cs typeface="Gill Sans"/>
                <a:sym typeface="Gill Sans"/>
              </a:rPr>
              <a:t> </a:t>
            </a:r>
            <a:r>
              <a:rPr lang="zh-TW" altLang="en-US" sz="1000" dirty="0">
                <a:solidFill>
                  <a:srgbClr val="000000"/>
                </a:solidFill>
                <a:latin typeface="微軟正黑體" panose="020B0604030504040204" pitchFamily="34" charset="-120"/>
                <a:ea typeface="微軟正黑體" panose="020B0604030504040204" pitchFamily="34" charset="-120"/>
                <a:cs typeface="Gill Sans"/>
                <a:sym typeface="Gill Sans"/>
              </a:rPr>
              <a:t>圖 </a:t>
            </a:r>
            <a:r>
              <a:rPr lang="en-US" altLang="zh-TW" sz="1000" dirty="0">
                <a:latin typeface="微軟正黑體" panose="020B0604030504040204" pitchFamily="34" charset="-120"/>
                <a:ea typeface="微軟正黑體" panose="020B0604030504040204" pitchFamily="34" charset="-120"/>
                <a:cs typeface="Gill Sans"/>
                <a:sym typeface="Gill Sans"/>
              </a:rPr>
              <a:t>https://reurl.cc/NAW54q</a:t>
            </a:r>
            <a:endParaRPr sz="1000" dirty="0">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AE809B99-3E75-4131-8341-C923B6B8A4AA}"/>
              </a:ext>
            </a:extLst>
          </p:cNvPr>
          <p:cNvSpPr/>
          <p:nvPr/>
        </p:nvSpPr>
        <p:spPr>
          <a:xfrm>
            <a:off x="825686" y="1539180"/>
            <a:ext cx="4591791" cy="1384995"/>
          </a:xfrm>
          <a:prstGeom prst="rect">
            <a:avLst/>
          </a:prstGeom>
        </p:spPr>
        <p:txBody>
          <a:bodyPr wrap="square">
            <a:spAutoFit/>
          </a:bodyPr>
          <a:lstStyle/>
          <a:p>
            <a:pPr>
              <a:spcBef>
                <a:spcPts val="600"/>
              </a:spcBef>
              <a:spcAft>
                <a:spcPts val="600"/>
              </a:spcAft>
            </a:pPr>
            <a:r>
              <a:rPr lang="zh-TW" altLang="en-US" sz="2800" b="1"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線上遊戲真有趣</a:t>
            </a:r>
            <a:r>
              <a:rPr lang="zh-TW" altLang="en-US" sz="2800"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u="sng"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阿全</a:t>
            </a:r>
            <a:r>
              <a:rPr lang="zh-TW" altLang="en-US" sz="2800"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為了註冊帳號，把家裡的電話、</a:t>
            </a:r>
            <a:r>
              <a:rPr lang="en-US" altLang="zh-TW" sz="2800"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email</a:t>
            </a:r>
            <a:r>
              <a:rPr lang="zh-TW" altLang="en-US" sz="2800"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信箱都填報出去。</a:t>
            </a:r>
            <a:endParaRPr lang="en-US" altLang="zh-TW" sz="2800"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21" name="圖片 20">
            <a:extLst>
              <a:ext uri="{FF2B5EF4-FFF2-40B4-BE49-F238E27FC236}">
                <a16:creationId xmlns:a16="http://schemas.microsoft.com/office/drawing/2014/main" id="{C645EEDD-81B9-4BC3-BF6C-CCD5E66E5EC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787736" y="1722106"/>
            <a:ext cx="3191212" cy="19793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矩形 21">
            <a:extLst>
              <a:ext uri="{FF2B5EF4-FFF2-40B4-BE49-F238E27FC236}">
                <a16:creationId xmlns:a16="http://schemas.microsoft.com/office/drawing/2014/main" id="{AB2B97CB-B5F8-4E52-B561-003060BA3621}"/>
              </a:ext>
            </a:extLst>
          </p:cNvPr>
          <p:cNvSpPr/>
          <p:nvPr/>
        </p:nvSpPr>
        <p:spPr>
          <a:xfrm>
            <a:off x="6893907" y="3252976"/>
            <a:ext cx="1818126" cy="246221"/>
          </a:xfrm>
          <a:prstGeom prst="rect">
            <a:avLst/>
          </a:prstGeom>
        </p:spPr>
        <p:txBody>
          <a:bodyPr wrap="none">
            <a:spAutoFit/>
          </a:bodyPr>
          <a:lstStyle/>
          <a:p>
            <a:r>
              <a:rPr lang="zh-TW" altLang="zh-TW" sz="1000" dirty="0">
                <a:solidFill>
                  <a:srgbClr val="333333"/>
                </a:solidFill>
                <a:latin typeface="微軟正黑體" panose="020B0604030504040204" pitchFamily="34" charset="-120"/>
                <a:ea typeface="微軟正黑體" panose="020B0604030504040204" pitchFamily="34" charset="-120"/>
                <a:sym typeface="Microsoft JhengHei"/>
              </a:rPr>
              <a:t>圖</a:t>
            </a:r>
            <a:r>
              <a:rPr lang="zh-TW" altLang="zh-TW" sz="1000" dirty="0">
                <a:solidFill>
                  <a:srgbClr val="333333"/>
                </a:solidFill>
                <a:latin typeface="微軟正黑體" panose="020B0604030504040204" pitchFamily="34" charset="-120"/>
                <a:ea typeface="微軟正黑體" panose="020B0604030504040204" pitchFamily="34" charset="-120"/>
                <a:sym typeface="Josefin Slab"/>
              </a:rPr>
              <a:t> </a:t>
            </a:r>
            <a:r>
              <a:rPr lang="en-US" altLang="zh-TW" sz="1000" dirty="0">
                <a:solidFill>
                  <a:srgbClr val="333333"/>
                </a:solidFill>
                <a:latin typeface="微軟正黑體" panose="020B0604030504040204" pitchFamily="34" charset="-120"/>
                <a:ea typeface="微軟正黑體" panose="020B0604030504040204" pitchFamily="34" charset="-120"/>
              </a:rPr>
              <a:t>https://reurl.cc/QbdyMo</a:t>
            </a:r>
            <a:endParaRPr lang="zh-TW" altLang="en-US" sz="1000" dirty="0">
              <a:solidFill>
                <a:srgbClr val="333333"/>
              </a:solidFill>
              <a:latin typeface="微軟正黑體" panose="020B0604030504040204" pitchFamily="34" charset="-120"/>
              <a:ea typeface="微軟正黑體" panose="020B0604030504040204" pitchFamily="34" charset="-120"/>
            </a:endParaRPr>
          </a:p>
        </p:txBody>
      </p:sp>
      <p:sp>
        <p:nvSpPr>
          <p:cNvPr id="25" name="矩形 24">
            <a:extLst>
              <a:ext uri="{FF2B5EF4-FFF2-40B4-BE49-F238E27FC236}">
                <a16:creationId xmlns:a16="http://schemas.microsoft.com/office/drawing/2014/main" id="{3D03D5EF-D792-41F1-AEDF-B6BB4E3D17F6}"/>
              </a:ext>
            </a:extLst>
          </p:cNvPr>
          <p:cNvSpPr/>
          <p:nvPr/>
        </p:nvSpPr>
        <p:spPr>
          <a:xfrm>
            <a:off x="818479" y="3091679"/>
            <a:ext cx="4598998" cy="1384995"/>
          </a:xfrm>
          <a:prstGeom prst="rect">
            <a:avLst/>
          </a:prstGeom>
        </p:spPr>
        <p:txBody>
          <a:bodyPr wrap="square">
            <a:spAutoFit/>
          </a:bodyPr>
          <a:lstStyle/>
          <a:p>
            <a:pPr>
              <a:spcBef>
                <a:spcPts val="600"/>
              </a:spcBef>
              <a:spcAft>
                <a:spcPts val="600"/>
              </a:spcAft>
            </a:pPr>
            <a:r>
              <a:rPr lang="zh-TW" altLang="en-US" sz="2800"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sym typeface="Calibri"/>
              </a:rPr>
              <a:t>後來他的</a:t>
            </a:r>
            <a:r>
              <a:rPr lang="zh-TW" altLang="en-US" sz="2800" b="1"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sym typeface="Calibri"/>
              </a:rPr>
              <a:t>個人資料被洩漏</a:t>
            </a:r>
            <a:r>
              <a:rPr lang="zh-TW" altLang="en-US" sz="2800"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sym typeface="Calibri"/>
              </a:rPr>
              <a:t>，一直接到奇怪的推銷電話和廣告郵件。</a:t>
            </a:r>
            <a:endParaRPr lang="zh-TW" altLang="en-US" sz="2800"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 name="Google Shape;617;p4">
            <a:extLst>
              <a:ext uri="{FF2B5EF4-FFF2-40B4-BE49-F238E27FC236}">
                <a16:creationId xmlns:a16="http://schemas.microsoft.com/office/drawing/2014/main" id="{EA0A05DB-C097-4995-9093-0C5EA981F9A7}"/>
              </a:ext>
            </a:extLst>
          </p:cNvPr>
          <p:cNvSpPr txBox="1">
            <a:spLocks/>
          </p:cNvSpPr>
          <p:nvPr/>
        </p:nvSpPr>
        <p:spPr>
          <a:xfrm>
            <a:off x="630853" y="455613"/>
            <a:ext cx="8026304" cy="891234"/>
          </a:xfrm>
          <a:prstGeom prst="rect">
            <a:avLst/>
          </a:prstGeom>
          <a:solidFill>
            <a:srgbClr val="0070C0"/>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9pPr>
          </a:lstStyle>
          <a:p>
            <a:pPr>
              <a:lnSpc>
                <a:spcPct val="150000"/>
              </a:lnSpc>
            </a:pPr>
            <a:r>
              <a:rPr lang="zh-TW" altLang="en-US" sz="3600" b="1" dirty="0">
                <a:solidFill>
                  <a:schemeClr val="bg1"/>
                </a:solidFill>
                <a:latin typeface="Microsoft JhengHei"/>
                <a:ea typeface="Microsoft JhengHei"/>
                <a:cs typeface="Microsoft JhengHei"/>
                <a:sym typeface="Microsoft JhengHei"/>
              </a:rPr>
              <a:t>網路生活對</a:t>
            </a:r>
            <a:r>
              <a:rPr lang="zh-TW" altLang="en-US" sz="3600" b="1" u="sng" dirty="0">
                <a:solidFill>
                  <a:schemeClr val="bg1"/>
                </a:solidFill>
                <a:latin typeface="Microsoft JhengHei"/>
                <a:ea typeface="Microsoft JhengHei"/>
                <a:cs typeface="Microsoft JhengHei"/>
                <a:sym typeface="Microsoft JhengHei"/>
              </a:rPr>
              <a:t>阿全</a:t>
            </a:r>
            <a:r>
              <a:rPr lang="zh-TW" altLang="en-US" sz="3600" b="1" dirty="0">
                <a:solidFill>
                  <a:schemeClr val="bg1"/>
                </a:solidFill>
                <a:latin typeface="Microsoft JhengHei"/>
                <a:ea typeface="Microsoft JhengHei"/>
                <a:cs typeface="Microsoft JhengHei"/>
                <a:sym typeface="Microsoft JhengHei"/>
              </a:rPr>
              <a:t>的好處？壞處？</a:t>
            </a:r>
            <a:endParaRPr lang="zh-TW" altLang="en-US" b="1" dirty="0">
              <a:solidFill>
                <a:schemeClr val="bg1"/>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616"/>
        <p:cNvGrpSpPr/>
        <p:nvPr/>
      </p:nvGrpSpPr>
      <p:grpSpPr>
        <a:xfrm>
          <a:off x="0" y="0"/>
          <a:ext cx="0" cy="0"/>
          <a:chOff x="0" y="0"/>
          <a:chExt cx="0" cy="0"/>
        </a:xfrm>
      </p:grpSpPr>
      <p:sp>
        <p:nvSpPr>
          <p:cNvPr id="617" name="Google Shape;617;p4"/>
          <p:cNvSpPr txBox="1">
            <a:spLocks noGrp="1"/>
          </p:cNvSpPr>
          <p:nvPr>
            <p:ph type="title"/>
          </p:nvPr>
        </p:nvSpPr>
        <p:spPr>
          <a:xfrm>
            <a:off x="488372" y="290407"/>
            <a:ext cx="8026304" cy="891234"/>
          </a:xfrm>
          <a:prstGeom prst="rect">
            <a:avLst/>
          </a:prstGeom>
          <a:solidFill>
            <a:srgbClr val="0070C0">
              <a:alpha val="80000"/>
            </a:srgbClr>
          </a:solidFill>
          <a:ln>
            <a:noFill/>
          </a:ln>
        </p:spPr>
        <p:txBody>
          <a:bodyPr spcFirstLastPara="1" wrap="square" lIns="0" tIns="0" rIns="0" bIns="0" anchor="ctr" anchorCtr="0">
            <a:noAutofit/>
          </a:bodyPr>
          <a:lstStyle/>
          <a:p>
            <a:pPr lvl="0">
              <a:lnSpc>
                <a:spcPct val="150000"/>
              </a:lnSpc>
            </a:pPr>
            <a:r>
              <a:rPr lang="zh-TW" altLang="en-US" sz="3600" b="1" dirty="0">
                <a:solidFill>
                  <a:schemeClr val="bg1"/>
                </a:solidFill>
                <a:latin typeface="Microsoft JhengHei"/>
                <a:ea typeface="Microsoft JhengHei"/>
                <a:cs typeface="Microsoft JhengHei"/>
                <a:sym typeface="Microsoft JhengHei"/>
              </a:rPr>
              <a:t>網路生活還有哪些好處</a:t>
            </a:r>
            <a:r>
              <a:rPr lang="zh-TW" sz="3600" b="1" dirty="0">
                <a:solidFill>
                  <a:schemeClr val="bg1"/>
                </a:solidFill>
                <a:latin typeface="Microsoft JhengHei"/>
                <a:ea typeface="Microsoft JhengHei"/>
                <a:cs typeface="Microsoft JhengHei"/>
                <a:sym typeface="Microsoft JhengHei"/>
              </a:rPr>
              <a:t>？</a:t>
            </a:r>
            <a:r>
              <a:rPr lang="zh-TW" altLang="en-US" sz="3600" b="1" dirty="0">
                <a:solidFill>
                  <a:schemeClr val="bg1"/>
                </a:solidFill>
                <a:latin typeface="Microsoft JhengHei"/>
                <a:ea typeface="Microsoft JhengHei"/>
                <a:cs typeface="Microsoft JhengHei"/>
                <a:sym typeface="Microsoft JhengHei"/>
              </a:rPr>
              <a:t>壞處？</a:t>
            </a:r>
            <a:endParaRPr b="1" dirty="0">
              <a:solidFill>
                <a:schemeClr val="bg1"/>
              </a:solidFill>
            </a:endParaRPr>
          </a:p>
        </p:txBody>
      </p:sp>
      <p:sp>
        <p:nvSpPr>
          <p:cNvPr id="618" name="Google Shape;618;p4"/>
          <p:cNvSpPr txBox="1">
            <a:spLocks noGrp="1"/>
          </p:cNvSpPr>
          <p:nvPr>
            <p:ph idx="1"/>
          </p:nvPr>
        </p:nvSpPr>
        <p:spPr>
          <a:xfrm>
            <a:off x="6881654" y="4521665"/>
            <a:ext cx="2034375" cy="302127"/>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Clr>
                <a:schemeClr val="dk1"/>
              </a:buClr>
              <a:buSzPts val="1000"/>
              <a:buNone/>
            </a:pPr>
            <a:r>
              <a:rPr lang="zh-TW" sz="1000" b="0" i="0" u="none" strike="noStrike" cap="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圖片</a:t>
            </a:r>
            <a:r>
              <a:rPr lang="zh-TW" altLang="en-US" sz="1000" b="0" i="0" u="none" strike="noStrike" cap="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 </a:t>
            </a:r>
            <a:r>
              <a:rPr lang="en-US" altLang="zh-TW" sz="1000" dirty="0">
                <a:latin typeface="微軟正黑體" panose="020B0604030504040204" pitchFamily="34" charset="-120"/>
                <a:ea typeface="微軟正黑體" panose="020B0604030504040204" pitchFamily="34" charset="-120"/>
                <a:sym typeface="Microsoft JhengHei"/>
              </a:rPr>
              <a:t>https://reurl.cc/j1AX1q</a:t>
            </a:r>
            <a:endParaRPr sz="1000" dirty="0">
              <a:latin typeface="微軟正黑體" panose="020B0604030504040204" pitchFamily="34" charset="-120"/>
              <a:ea typeface="微軟正黑體" panose="020B0604030504040204" pitchFamily="34" charset="-120"/>
              <a:sym typeface="Microsoft JhengHei"/>
            </a:endParaRPr>
          </a:p>
        </p:txBody>
      </p:sp>
      <p:pic>
        <p:nvPicPr>
          <p:cNvPr id="620" name="Google Shape;620;p4"/>
          <p:cNvPicPr preferRelativeResize="0"/>
          <p:nvPr/>
        </p:nvPicPr>
        <p:blipFill>
          <a:blip r:embed="rId3">
            <a:extLst>
              <a:ext uri="{28A0092B-C50C-407E-A947-70E740481C1C}">
                <a14:useLocalDpi xmlns:a14="http://schemas.microsoft.com/office/drawing/2010/main" val="0"/>
              </a:ext>
            </a:extLst>
          </a:blip>
          <a:stretch>
            <a:fillRect/>
          </a:stretch>
        </p:blipFill>
        <p:spPr>
          <a:xfrm>
            <a:off x="4955589" y="1590451"/>
            <a:ext cx="3960440" cy="2910923"/>
          </a:xfrm>
          <a:prstGeom prst="rect">
            <a:avLst/>
          </a:prstGeom>
          <a:noFill/>
          <a:ln>
            <a:noFill/>
          </a:ln>
        </p:spPr>
      </p:pic>
      <p:pic>
        <p:nvPicPr>
          <p:cNvPr id="3" name="圖片 2">
            <a:extLst>
              <a:ext uri="{FF2B5EF4-FFF2-40B4-BE49-F238E27FC236}">
                <a16:creationId xmlns:a16="http://schemas.microsoft.com/office/drawing/2014/main" id="{9AA7C6DF-D7F8-475F-85F3-D24BEC6B5B69}"/>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0" y="2083857"/>
            <a:ext cx="5113868" cy="2381250"/>
          </a:xfrm>
          <a:prstGeom prst="rect">
            <a:avLst/>
          </a:prstGeom>
        </p:spPr>
      </p:pic>
      <p:sp>
        <p:nvSpPr>
          <p:cNvPr id="12" name="Google Shape;618;p4">
            <a:extLst>
              <a:ext uri="{FF2B5EF4-FFF2-40B4-BE49-F238E27FC236}">
                <a16:creationId xmlns:a16="http://schemas.microsoft.com/office/drawing/2014/main" id="{301579D2-E5F0-4126-A49F-D3ACC3DFFB87}"/>
              </a:ext>
            </a:extLst>
          </p:cNvPr>
          <p:cNvSpPr txBox="1">
            <a:spLocks/>
          </p:cNvSpPr>
          <p:nvPr/>
        </p:nvSpPr>
        <p:spPr>
          <a:xfrm>
            <a:off x="227971" y="4526752"/>
            <a:ext cx="2470143" cy="302127"/>
          </a:xfrm>
          <a:prstGeom prst="rect">
            <a:avLst/>
          </a:prstGeom>
          <a:noFill/>
          <a:ln>
            <a:noFill/>
          </a:ln>
        </p:spPr>
        <p:txBody>
          <a:bodyPr spcFirstLastPara="1" vert="horz" wrap="square" lIns="91425" tIns="45700" rIns="91425"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Clr>
                <a:schemeClr val="dk1"/>
              </a:buClr>
              <a:buSzPts val="1000"/>
              <a:buNone/>
            </a:pPr>
            <a:r>
              <a:rPr lang="zh-TW" altLang="en-US" sz="1000"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圖片 </a:t>
            </a:r>
            <a:r>
              <a:rPr lang="zh-TW" altLang="en-US" sz="1000" dirty="0">
                <a:latin typeface="微軟正黑體" panose="020B0604030504040204" pitchFamily="34" charset="-120"/>
                <a:ea typeface="微軟正黑體" panose="020B0604030504040204" pitchFamily="34" charset="-120"/>
              </a:rPr>
              <a:t>https://reurl.cc/7DaZkk</a:t>
            </a:r>
          </a:p>
        </p:txBody>
      </p:sp>
      <p:grpSp>
        <p:nvGrpSpPr>
          <p:cNvPr id="5" name="群組 4">
            <a:extLst>
              <a:ext uri="{FF2B5EF4-FFF2-40B4-BE49-F238E27FC236}">
                <a16:creationId xmlns:a16="http://schemas.microsoft.com/office/drawing/2014/main" id="{289A6A36-BF1E-4DBA-A04B-90FD86F95D7F}"/>
              </a:ext>
            </a:extLst>
          </p:cNvPr>
          <p:cNvGrpSpPr/>
          <p:nvPr/>
        </p:nvGrpSpPr>
        <p:grpSpPr>
          <a:xfrm>
            <a:off x="419879" y="1795983"/>
            <a:ext cx="4048212" cy="1427214"/>
            <a:chOff x="172519" y="1653853"/>
            <a:chExt cx="3119614" cy="1364776"/>
          </a:xfrm>
        </p:grpSpPr>
        <p:sp>
          <p:nvSpPr>
            <p:cNvPr id="2" name="想法泡泡: 雲朵 1">
              <a:extLst>
                <a:ext uri="{FF2B5EF4-FFF2-40B4-BE49-F238E27FC236}">
                  <a16:creationId xmlns:a16="http://schemas.microsoft.com/office/drawing/2014/main" id="{08E90805-FBC1-4922-9EA7-3389DC0E958F}"/>
                </a:ext>
              </a:extLst>
            </p:cNvPr>
            <p:cNvSpPr/>
            <p:nvPr/>
          </p:nvSpPr>
          <p:spPr>
            <a:xfrm>
              <a:off x="172519" y="1653853"/>
              <a:ext cx="2975212" cy="1364776"/>
            </a:xfrm>
            <a:prstGeom prst="cloudCallout">
              <a:avLst>
                <a:gd name="adj1" fmla="val 4463"/>
                <a:gd name="adj2" fmla="val 6971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文字方塊 3">
              <a:extLst>
                <a:ext uri="{FF2B5EF4-FFF2-40B4-BE49-F238E27FC236}">
                  <a16:creationId xmlns:a16="http://schemas.microsoft.com/office/drawing/2014/main" id="{370857B0-CB03-4E78-AB6D-BAD949C9CE39}"/>
                </a:ext>
              </a:extLst>
            </p:cNvPr>
            <p:cNvSpPr txBox="1"/>
            <p:nvPr/>
          </p:nvSpPr>
          <p:spPr>
            <a:xfrm>
              <a:off x="400531" y="1937180"/>
              <a:ext cx="2891602" cy="794642"/>
            </a:xfrm>
            <a:prstGeom prst="rect">
              <a:avLst/>
            </a:prstGeom>
            <a:noFill/>
          </p:spPr>
          <p:txBody>
            <a:bodyPr wrap="square" rtlCol="0">
              <a:spAutoFit/>
            </a:bodyPr>
            <a:lstStyle/>
            <a:p>
              <a:r>
                <a:rPr lang="zh-TW" altLang="en-US" sz="2400" b="1" dirty="0">
                  <a:solidFill>
                    <a:srgbClr val="002060"/>
                  </a:solidFill>
                  <a:latin typeface="微軟正黑體" panose="020B0604030504040204" pitchFamily="34" charset="-120"/>
                  <a:ea typeface="微軟正黑體" panose="020B0604030504040204" pitchFamily="34" charset="-120"/>
                  <a:cs typeface="Calibri"/>
                  <a:sym typeface="Calibri"/>
                </a:rPr>
                <a:t>上課、查資料、玩遊戲、看影片、交朋友</a:t>
              </a:r>
              <a:r>
                <a:rPr lang="en-US" altLang="zh-TW" sz="2400" b="1" dirty="0">
                  <a:solidFill>
                    <a:srgbClr val="002060"/>
                  </a:solidFill>
                  <a:latin typeface="微軟正黑體" panose="020B0604030504040204" pitchFamily="34" charset="-120"/>
                  <a:ea typeface="微軟正黑體" panose="020B0604030504040204" pitchFamily="34" charset="-120"/>
                  <a:cs typeface="Calibri"/>
                  <a:sym typeface="Calibri"/>
                </a:rPr>
                <a:t>……</a:t>
              </a:r>
              <a:endParaRPr lang="zh-TW" altLang="en-US" sz="2400" b="1" dirty="0">
                <a:solidFill>
                  <a:srgbClr val="002060"/>
                </a:solidFill>
                <a:latin typeface="微軟正黑體" panose="020B0604030504040204" pitchFamily="34" charset="-120"/>
                <a:ea typeface="微軟正黑體" panose="020B0604030504040204" pitchFamily="34" charset="-120"/>
              </a:endParaRPr>
            </a:p>
          </p:txBody>
        </p:sp>
      </p:grpSp>
      <p:grpSp>
        <p:nvGrpSpPr>
          <p:cNvPr id="10" name="群組 9">
            <a:extLst>
              <a:ext uri="{FF2B5EF4-FFF2-40B4-BE49-F238E27FC236}">
                <a16:creationId xmlns:a16="http://schemas.microsoft.com/office/drawing/2014/main" id="{9DF54899-FAED-4D96-AE83-4C1B6825203F}"/>
              </a:ext>
            </a:extLst>
          </p:cNvPr>
          <p:cNvGrpSpPr/>
          <p:nvPr/>
        </p:nvGrpSpPr>
        <p:grpSpPr>
          <a:xfrm>
            <a:off x="3475908" y="3223197"/>
            <a:ext cx="3533311" cy="1364776"/>
            <a:chOff x="-67802" y="1583514"/>
            <a:chExt cx="3086652" cy="1364776"/>
          </a:xfrm>
          <a:solidFill>
            <a:srgbClr val="FFFF00"/>
          </a:solidFill>
        </p:grpSpPr>
        <p:sp>
          <p:nvSpPr>
            <p:cNvPr id="11" name="想法泡泡: 雲朵 10">
              <a:extLst>
                <a:ext uri="{FF2B5EF4-FFF2-40B4-BE49-F238E27FC236}">
                  <a16:creationId xmlns:a16="http://schemas.microsoft.com/office/drawing/2014/main" id="{B3048C57-4681-4B2D-8F7A-70926081D929}"/>
                </a:ext>
              </a:extLst>
            </p:cNvPr>
            <p:cNvSpPr/>
            <p:nvPr/>
          </p:nvSpPr>
          <p:spPr>
            <a:xfrm>
              <a:off x="-67802" y="1583514"/>
              <a:ext cx="2975212" cy="1364776"/>
            </a:xfrm>
            <a:prstGeom prst="cloudCallout">
              <a:avLst>
                <a:gd name="adj1" fmla="val 36401"/>
                <a:gd name="adj2" fmla="val -73942"/>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文字方塊 12">
              <a:extLst>
                <a:ext uri="{FF2B5EF4-FFF2-40B4-BE49-F238E27FC236}">
                  <a16:creationId xmlns:a16="http://schemas.microsoft.com/office/drawing/2014/main" id="{A59E80CA-E1B7-49F9-B491-10A740D5AF9C}"/>
                </a:ext>
              </a:extLst>
            </p:cNvPr>
            <p:cNvSpPr txBox="1"/>
            <p:nvPr/>
          </p:nvSpPr>
          <p:spPr>
            <a:xfrm>
              <a:off x="229052" y="1833966"/>
              <a:ext cx="2789798" cy="830997"/>
            </a:xfrm>
            <a:prstGeom prst="rect">
              <a:avLst/>
            </a:prstGeom>
            <a:noFill/>
            <a:ln>
              <a:noFill/>
            </a:ln>
          </p:spPr>
          <p:txBody>
            <a:bodyPr wrap="square" rtlCol="0">
              <a:spAutoFit/>
            </a:bodyPr>
            <a:lstStyle/>
            <a:p>
              <a:r>
                <a:rPr lang="zh-TW" altLang="en-US" sz="2400" b="1" dirty="0">
                  <a:solidFill>
                    <a:srgbClr val="C00000"/>
                  </a:solidFill>
                  <a:latin typeface="微軟正黑體" panose="020B0604030504040204" pitchFamily="34" charset="-120"/>
                  <a:ea typeface="微軟正黑體" panose="020B0604030504040204" pitchFamily="34" charset="-120"/>
                  <a:cs typeface="Calibri"/>
                  <a:sym typeface="Calibri"/>
                </a:rPr>
                <a:t>網路霸凌、被詐騙、騷擾，網路沉迷</a:t>
              </a:r>
              <a:r>
                <a:rPr lang="en-US" altLang="zh-TW" sz="2400" b="1" dirty="0">
                  <a:solidFill>
                    <a:srgbClr val="C00000"/>
                  </a:solidFill>
                  <a:latin typeface="微軟正黑體" panose="020B0604030504040204" pitchFamily="34" charset="-120"/>
                  <a:ea typeface="微軟正黑體" panose="020B0604030504040204" pitchFamily="34" charset="-120"/>
                  <a:cs typeface="Calibri"/>
                  <a:sym typeface="Calibri"/>
                </a:rPr>
                <a:t>……</a:t>
              </a:r>
              <a:endParaRPr lang="zh-TW" altLang="en-US" sz="2400" b="1" dirty="0">
                <a:solidFill>
                  <a:srgbClr val="C00000"/>
                </a:solidFill>
                <a:latin typeface="微軟正黑體" panose="020B0604030504040204" pitchFamily="34" charset="-120"/>
                <a:ea typeface="微軟正黑體" panose="020B0604030504040204" pitchFamily="34" charset="-120"/>
                <a:cs typeface="Calibri"/>
              </a:endParaRPr>
            </a:p>
          </p:txBody>
        </p:sp>
      </p:grpSp>
      <p:sp>
        <p:nvSpPr>
          <p:cNvPr id="6" name="矩形 5">
            <a:extLst>
              <a:ext uri="{FF2B5EF4-FFF2-40B4-BE49-F238E27FC236}">
                <a16:creationId xmlns:a16="http://schemas.microsoft.com/office/drawing/2014/main" id="{B2E54137-1F2F-4807-A721-40347CCD6886}"/>
              </a:ext>
            </a:extLst>
          </p:cNvPr>
          <p:cNvSpPr/>
          <p:nvPr/>
        </p:nvSpPr>
        <p:spPr>
          <a:xfrm>
            <a:off x="484756" y="1249811"/>
            <a:ext cx="4133391" cy="461665"/>
          </a:xfrm>
          <a:prstGeom prst="rect">
            <a:avLst/>
          </a:prstGeom>
        </p:spPr>
        <p:txBody>
          <a:bodyPr wrap="square">
            <a:spAutoFit/>
          </a:bodyPr>
          <a:lstStyle/>
          <a:p>
            <a:pPr marL="0"/>
            <a:r>
              <a:rPr lang="zh-TW" altLang="zh-TW" sz="2400" b="1" dirty="0">
                <a:solidFill>
                  <a:schemeClr val="tx1">
                    <a:lumMod val="50000"/>
                    <a:lumOff val="50000"/>
                  </a:schemeClr>
                </a:solidFill>
                <a:latin typeface="微軟正黑體" panose="020B0604030504040204" pitchFamily="34" charset="-120"/>
                <a:ea typeface="微軟正黑體" panose="020B0604030504040204" pitchFamily="34" charset="-120"/>
                <a:cs typeface="Calibri"/>
                <a:sym typeface="Calibri"/>
              </a:rPr>
              <a:t>統問統答，請學生舉手搶答。</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out)">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656"/>
        <p:cNvGrpSpPr/>
        <p:nvPr/>
      </p:nvGrpSpPr>
      <p:grpSpPr>
        <a:xfrm>
          <a:off x="0" y="0"/>
          <a:ext cx="0" cy="0"/>
          <a:chOff x="0" y="0"/>
          <a:chExt cx="0" cy="0"/>
        </a:xfrm>
      </p:grpSpPr>
      <p:sp>
        <p:nvSpPr>
          <p:cNvPr id="657" name="Google Shape;657;p8"/>
          <p:cNvSpPr txBox="1">
            <a:spLocks noGrp="1"/>
          </p:cNvSpPr>
          <p:nvPr>
            <p:ph idx="1"/>
          </p:nvPr>
        </p:nvSpPr>
        <p:spPr>
          <a:xfrm>
            <a:off x="1180621" y="1562286"/>
            <a:ext cx="4444924" cy="2873909"/>
          </a:xfrm>
          <a:prstGeom prst="rect">
            <a:avLst/>
          </a:prstGeom>
          <a:noFill/>
          <a:ln>
            <a:noFill/>
          </a:ln>
        </p:spPr>
        <p:txBody>
          <a:bodyPr spcFirstLastPara="1" wrap="square" lIns="34275" tIns="17125" rIns="34275" bIns="17125" anchor="t" anchorCtr="0">
            <a:noAutofit/>
          </a:bodyPr>
          <a:lstStyle/>
          <a:p>
            <a:pPr lvl="0">
              <a:lnSpc>
                <a:spcPct val="120000"/>
              </a:lnSpc>
              <a:spcBef>
                <a:spcPts val="600"/>
              </a:spcBef>
              <a:spcAft>
                <a:spcPts val="600"/>
              </a:spcAft>
            </a:pPr>
            <a:r>
              <a:rPr lang="zh-TW" altLang="en-US" sz="2800" dirty="0">
                <a:solidFill>
                  <a:schemeClr val="dk1"/>
                </a:solidFill>
                <a:latin typeface="微軟正黑體" panose="020B0604030504040204" pitchFamily="34" charset="-120"/>
                <a:ea typeface="微軟正黑體" panose="020B0604030504040204" pitchFamily="34" charset="-120"/>
                <a:cs typeface="Calibri"/>
              </a:rPr>
              <a:t>我們知道了在網路生活中會碰上一些問題，最常見的有哪些呢？</a:t>
            </a:r>
            <a:endParaRPr sz="2800" dirty="0">
              <a:solidFill>
                <a:schemeClr val="dk1"/>
              </a:solidFill>
              <a:latin typeface="微軟正黑體" panose="020B0604030504040204" pitchFamily="34" charset="-120"/>
              <a:ea typeface="微軟正黑體" panose="020B0604030504040204" pitchFamily="34" charset="-120"/>
              <a:cs typeface="Calibri"/>
            </a:endParaRPr>
          </a:p>
          <a:p>
            <a:pPr marL="0" lvl="0" indent="0" rtl="0">
              <a:lnSpc>
                <a:spcPct val="120000"/>
              </a:lnSpc>
              <a:spcBef>
                <a:spcPts val="600"/>
              </a:spcBef>
              <a:spcAft>
                <a:spcPts val="600"/>
              </a:spcAft>
              <a:buNone/>
            </a:pPr>
            <a:r>
              <a:rPr lang="zh-TW" altLang="en-US" sz="2800" dirty="0">
                <a:solidFill>
                  <a:schemeClr val="dk1"/>
                </a:solidFill>
                <a:latin typeface="微軟正黑體" panose="020B0604030504040204" pitchFamily="34" charset="-120"/>
                <a:ea typeface="微軟正黑體" panose="020B0604030504040204" pitchFamily="34" charset="-120"/>
                <a:cs typeface="Calibri"/>
              </a:rPr>
              <a:t>以下讓我們來看看幾則真實的新聞事件。</a:t>
            </a:r>
            <a:endParaRPr dirty="0"/>
          </a:p>
        </p:txBody>
      </p:sp>
      <p:pic>
        <p:nvPicPr>
          <p:cNvPr id="8" name="Google Shape;641;p6">
            <a:extLst>
              <a:ext uri="{FF2B5EF4-FFF2-40B4-BE49-F238E27FC236}">
                <a16:creationId xmlns:a16="http://schemas.microsoft.com/office/drawing/2014/main" id="{EFAC256E-6E68-49C0-818B-916EF2002C63}"/>
              </a:ext>
            </a:extLst>
          </p:cNvPr>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rot="20196657">
            <a:off x="503935" y="687898"/>
            <a:ext cx="756109" cy="790468"/>
          </a:xfrm>
          <a:prstGeom prst="rect">
            <a:avLst/>
          </a:prstGeom>
          <a:noFill/>
          <a:ln>
            <a:noFill/>
          </a:ln>
        </p:spPr>
      </p:pic>
      <p:sp>
        <p:nvSpPr>
          <p:cNvPr id="7" name="Google Shape;637;p6">
            <a:extLst>
              <a:ext uri="{FF2B5EF4-FFF2-40B4-BE49-F238E27FC236}">
                <a16:creationId xmlns:a16="http://schemas.microsoft.com/office/drawing/2014/main" id="{3E4906D3-85B1-4BD8-9B67-D13F2BAE328B}"/>
              </a:ext>
            </a:extLst>
          </p:cNvPr>
          <p:cNvSpPr txBox="1">
            <a:spLocks/>
          </p:cNvSpPr>
          <p:nvPr/>
        </p:nvSpPr>
        <p:spPr>
          <a:xfrm>
            <a:off x="1385915" y="816513"/>
            <a:ext cx="5125349" cy="57140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zh-TW" altLang="en-US" sz="3600" b="1" dirty="0">
                <a:solidFill>
                  <a:srgbClr val="C00000"/>
                </a:solidFill>
                <a:latin typeface="微軟正黑體" panose="020B0604030504040204" pitchFamily="34" charset="-120"/>
                <a:ea typeface="微軟正黑體" panose="020B0604030504040204" pitchFamily="34" charset="-120"/>
                <a:cs typeface="Arial"/>
                <a:sym typeface="Arial"/>
              </a:rPr>
              <a:t>常見的網路生活事件</a:t>
            </a:r>
            <a:endParaRPr lang="zh-TW" altLang="en-US" sz="3600" dirty="0">
              <a:latin typeface="微軟正黑體" panose="020B0604030504040204" pitchFamily="34" charset="-120"/>
              <a:ea typeface="微軟正黑體" panose="020B0604030504040204" pitchFamily="34" charset="-120"/>
            </a:endParaRPr>
          </a:p>
        </p:txBody>
      </p:sp>
      <p:pic>
        <p:nvPicPr>
          <p:cNvPr id="6" name="圖片 5">
            <a:extLst>
              <a:ext uri="{FF2B5EF4-FFF2-40B4-BE49-F238E27FC236}">
                <a16:creationId xmlns:a16="http://schemas.microsoft.com/office/drawing/2014/main" id="{3C99884B-0C51-404E-824E-E24853C487B5}"/>
              </a:ext>
            </a:extLst>
          </p:cNvPr>
          <p:cNvPicPr>
            <a:picLocks noChangeAspect="1"/>
          </p:cNvPicPr>
          <p:nvPr/>
        </p:nvPicPr>
        <p:blipFill>
          <a:blip r:embed="rId4"/>
          <a:stretch>
            <a:fillRect/>
          </a:stretch>
        </p:blipFill>
        <p:spPr>
          <a:xfrm>
            <a:off x="5822236" y="2010908"/>
            <a:ext cx="2995439" cy="2058880"/>
          </a:xfrm>
          <a:prstGeom prst="rect">
            <a:avLst/>
          </a:prstGeo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73;p10">
            <a:extLst>
              <a:ext uri="{FF2B5EF4-FFF2-40B4-BE49-F238E27FC236}">
                <a16:creationId xmlns:a16="http://schemas.microsoft.com/office/drawing/2014/main" id="{06D1A550-A166-4190-ABAF-8EC947FE1CCC}"/>
              </a:ext>
            </a:extLst>
          </p:cNvPr>
          <p:cNvSpPr txBox="1">
            <a:spLocks/>
          </p:cNvSpPr>
          <p:nvPr/>
        </p:nvSpPr>
        <p:spPr>
          <a:xfrm>
            <a:off x="1250302" y="682565"/>
            <a:ext cx="4665306" cy="704850"/>
          </a:xfrm>
          <a:prstGeom prst="rect">
            <a:avLst/>
          </a:prstGeom>
          <a:noFill/>
          <a:ln>
            <a:noFill/>
          </a:ln>
        </p:spPr>
        <p:txBody>
          <a:bodyPr spcFirstLastPara="1" wrap="square" lIns="0" tIns="19050" rIns="0" bIns="19050" anchor="ctr" anchorCtr="1">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3200" b="0"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3800" b="0" i="0" u="none" strike="noStrike" cap="none">
                <a:solidFill>
                  <a:srgbClr val="FFFFFF"/>
                </a:solidFill>
                <a:latin typeface="Arial"/>
                <a:ea typeface="Arial"/>
                <a:cs typeface="Arial"/>
                <a:sym typeface="Arial"/>
              </a:defRPr>
            </a:lvl9pPr>
          </a:lstStyle>
          <a:p>
            <a:pPr>
              <a:lnSpc>
                <a:spcPct val="90000"/>
              </a:lnSpc>
              <a:buClr>
                <a:schemeClr val="dk1"/>
              </a:buClr>
              <a:buSzPts val="4500"/>
            </a:pPr>
            <a:r>
              <a:rPr lang="zh-TW" altLang="en-US" sz="3600" b="1" dirty="0">
                <a:solidFill>
                  <a:srgbClr val="0070C0"/>
                </a:solidFill>
                <a:latin typeface="微軟正黑體" panose="020B0604030504040204" pitchFamily="34" charset="-120"/>
                <a:ea typeface="微軟正黑體" panose="020B0604030504040204" pitchFamily="34" charset="-120"/>
                <a:sym typeface="Microsoft JhengHei"/>
              </a:rPr>
              <a:t>無法線上上課的</a:t>
            </a:r>
            <a:r>
              <a:rPr lang="zh-TW" altLang="en-US" sz="3600" b="1" u="sng" dirty="0">
                <a:solidFill>
                  <a:srgbClr val="0070C0"/>
                </a:solidFill>
                <a:latin typeface="微軟正黑體" panose="020B0604030504040204" pitchFamily="34" charset="-120"/>
                <a:ea typeface="微軟正黑體" panose="020B0604030504040204" pitchFamily="34" charset="-120"/>
                <a:sym typeface="Microsoft JhengHei"/>
              </a:rPr>
              <a:t>阿英</a:t>
            </a:r>
            <a:endParaRPr lang="zh-TW" altLang="en-US" sz="3600" b="1" dirty="0">
              <a:solidFill>
                <a:srgbClr val="FF0000"/>
              </a:solidFill>
              <a:latin typeface="微軟正黑體" panose="020B0604030504040204" pitchFamily="34" charset="-120"/>
              <a:ea typeface="微軟正黑體" panose="020B0604030504040204" pitchFamily="34" charset="-120"/>
              <a:sym typeface="Microsoft JhengHei"/>
            </a:endParaRPr>
          </a:p>
        </p:txBody>
      </p:sp>
      <p:sp>
        <p:nvSpPr>
          <p:cNvPr id="4" name="Google Shape;675;p10">
            <a:extLst>
              <a:ext uri="{FF2B5EF4-FFF2-40B4-BE49-F238E27FC236}">
                <a16:creationId xmlns:a16="http://schemas.microsoft.com/office/drawing/2014/main" id="{332A6237-B873-414D-83C3-994043139A5A}"/>
              </a:ext>
            </a:extLst>
          </p:cNvPr>
          <p:cNvSpPr/>
          <p:nvPr/>
        </p:nvSpPr>
        <p:spPr>
          <a:xfrm>
            <a:off x="6283952" y="4508131"/>
            <a:ext cx="2860048" cy="246181"/>
          </a:xfrm>
          <a:prstGeom prst="rect">
            <a:avLst/>
          </a:prstGeom>
          <a:noFill/>
          <a:ln>
            <a:noFill/>
          </a:ln>
        </p:spPr>
        <p:txBody>
          <a:bodyPr spcFirstLastPara="1" wrap="square" lIns="91425" tIns="45700" rIns="91425" bIns="45700" anchor="t" anchorCtr="0">
            <a:spAutoFit/>
          </a:bodyPr>
          <a:lstStyle/>
          <a:p>
            <a:pPr algn="ctr"/>
            <a:r>
              <a:rPr lang="zh-TW" altLang="en-US" sz="1000" dirty="0">
                <a:latin typeface="微軟正黑體" panose="020B0604030504040204" pitchFamily="34" charset="-120"/>
                <a:ea typeface="微軟正黑體" panose="020B0604030504040204" pitchFamily="34" charset="-120"/>
                <a:cs typeface="Gill Sans"/>
                <a:sym typeface="Gill Sans"/>
              </a:rPr>
              <a:t>資料來源</a:t>
            </a:r>
            <a:r>
              <a:rPr lang="zh-TW" sz="1000" dirty="0">
                <a:solidFill>
                  <a:srgbClr val="000000"/>
                </a:solidFill>
                <a:latin typeface="微軟正黑體" panose="020B0604030504040204" pitchFamily="34" charset="-120"/>
                <a:ea typeface="微軟正黑體" panose="020B0604030504040204" pitchFamily="34" charset="-120"/>
                <a:cs typeface="Gill Sans"/>
                <a:sym typeface="Gill Sans"/>
              </a:rPr>
              <a:t>：</a:t>
            </a:r>
            <a:r>
              <a:rPr lang="en-US" altLang="zh-TW" sz="1000" dirty="0">
                <a:latin typeface="微軟正黑體" panose="020B0604030504040204" pitchFamily="34" charset="-120"/>
                <a:ea typeface="微軟正黑體" panose="020B0604030504040204" pitchFamily="34" charset="-120"/>
              </a:rPr>
              <a:t> </a:t>
            </a:r>
            <a:r>
              <a:rPr lang="zh-TW" altLang="en-US" sz="1000" dirty="0">
                <a:latin typeface="微軟正黑體" panose="020B0604030504040204" pitchFamily="34" charset="-120"/>
                <a:ea typeface="微軟正黑體" panose="020B0604030504040204" pitchFamily="34" charset="-120"/>
              </a:rPr>
              <a:t>蘋果新聞網</a:t>
            </a:r>
            <a:r>
              <a:rPr lang="en-US" altLang="zh-TW" sz="1000" dirty="0"/>
              <a:t>https://reurl.cc/ERgWgm</a:t>
            </a:r>
          </a:p>
        </p:txBody>
      </p:sp>
      <p:sp>
        <p:nvSpPr>
          <p:cNvPr id="8" name="矩形 7">
            <a:extLst>
              <a:ext uri="{FF2B5EF4-FFF2-40B4-BE49-F238E27FC236}">
                <a16:creationId xmlns:a16="http://schemas.microsoft.com/office/drawing/2014/main" id="{6EA3F030-A555-482E-8E67-806BF499C185}"/>
              </a:ext>
            </a:extLst>
          </p:cNvPr>
          <p:cNvSpPr/>
          <p:nvPr/>
        </p:nvSpPr>
        <p:spPr>
          <a:xfrm>
            <a:off x="898528" y="1449401"/>
            <a:ext cx="5682428" cy="1478225"/>
          </a:xfrm>
          <a:prstGeom prst="rect">
            <a:avLst/>
          </a:prstGeom>
        </p:spPr>
        <p:txBody>
          <a:bodyPr wrap="square">
            <a:spAutoFit/>
          </a:bodyPr>
          <a:lstStyle/>
          <a:p>
            <a:pPr>
              <a:lnSpc>
                <a:spcPct val="110000"/>
              </a:lnSpc>
              <a:spcBef>
                <a:spcPts val="600"/>
              </a:spcBef>
              <a:spcAft>
                <a:spcPts val="600"/>
              </a:spcAft>
            </a:pP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因為疫情影響，</a:t>
            </a:r>
            <a:r>
              <a:rPr lang="zh-TW" altLang="en-US" sz="2800" u="sng"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阿英</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需要線上上課</a:t>
            </a:r>
            <a:r>
              <a:rPr lang="zh-TW" altLang="zh-TW"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可是家裡</a:t>
            </a:r>
            <a:r>
              <a:rPr lang="zh-TW" altLang="en-US" sz="2800" b="1"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沒網路、沒電腦設備</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，她只好跑去附近的圖書館借</a:t>
            </a:r>
            <a:r>
              <a:rPr lang="zh-TW" altLang="zh-TW"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a:t>
            </a:r>
            <a:endParaRPr lang="en-US" altLang="zh-TW"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endParaRPr>
          </a:p>
        </p:txBody>
      </p:sp>
      <p:pic>
        <p:nvPicPr>
          <p:cNvPr id="9" name="圖片 8">
            <a:extLst>
              <a:ext uri="{FF2B5EF4-FFF2-40B4-BE49-F238E27FC236}">
                <a16:creationId xmlns:a16="http://schemas.microsoft.com/office/drawing/2014/main" id="{684AD65B-F647-458F-99E3-E43BEE00CA8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580956" y="1685700"/>
            <a:ext cx="2301485" cy="1241926"/>
          </a:xfrm>
          <a:prstGeom prst="rect">
            <a:avLst/>
          </a:prstGeom>
        </p:spPr>
      </p:pic>
      <p:sp>
        <p:nvSpPr>
          <p:cNvPr id="11" name="矩形 10">
            <a:extLst>
              <a:ext uri="{FF2B5EF4-FFF2-40B4-BE49-F238E27FC236}">
                <a16:creationId xmlns:a16="http://schemas.microsoft.com/office/drawing/2014/main" id="{BA9FAAFA-B9AF-49D4-A967-7174E941ED67}"/>
              </a:ext>
            </a:extLst>
          </p:cNvPr>
          <p:cNvSpPr/>
          <p:nvPr/>
        </p:nvSpPr>
        <p:spPr>
          <a:xfrm>
            <a:off x="898528" y="3029906"/>
            <a:ext cx="5682428" cy="1478225"/>
          </a:xfrm>
          <a:prstGeom prst="rect">
            <a:avLst/>
          </a:prstGeom>
        </p:spPr>
        <p:txBody>
          <a:bodyPr wrap="square">
            <a:spAutoFit/>
          </a:bodyPr>
          <a:lstStyle/>
          <a:p>
            <a:pPr>
              <a:lnSpc>
                <a:spcPct val="110000"/>
              </a:lnSpc>
              <a:spcBef>
                <a:spcPts val="600"/>
              </a:spcBef>
            </a:pPr>
            <a:r>
              <a:rPr lang="zh-TW" altLang="en-US" sz="2800" u="sng"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阿英</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爸媽要上班，小小年紀的</a:t>
            </a:r>
            <a:r>
              <a:rPr lang="zh-TW" altLang="en-US" sz="2800" b="1"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她沒人陪</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。她兩手空空來，站在圖書館電腦前發呆，</a:t>
            </a:r>
            <a:r>
              <a:rPr lang="zh-TW" altLang="en-US" sz="2800" b="1"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不知道該怎麼上課</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a:t>
            </a:r>
            <a:endParaRPr lang="zh-TW" altLang="zh-TW" sz="28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2" name="圖片 11">
            <a:extLst>
              <a:ext uri="{FF2B5EF4-FFF2-40B4-BE49-F238E27FC236}">
                <a16:creationId xmlns:a16="http://schemas.microsoft.com/office/drawing/2014/main" id="{34BCD653-E6DF-4604-8311-6864EE71FC1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751398" y="2312185"/>
            <a:ext cx="1776713" cy="1979625"/>
          </a:xfrm>
          <a:prstGeom prst="rect">
            <a:avLst/>
          </a:prstGeom>
        </p:spPr>
      </p:pic>
    </p:spTree>
    <p:extLst>
      <p:ext uri="{BB962C8B-B14F-4D97-AF65-F5344CB8AC3E}">
        <p14:creationId xmlns:p14="http://schemas.microsoft.com/office/powerpoint/2010/main" val="393760133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10"/>
          <p:cNvSpPr txBox="1">
            <a:spLocks noGrp="1"/>
          </p:cNvSpPr>
          <p:nvPr>
            <p:ph type="title"/>
          </p:nvPr>
        </p:nvSpPr>
        <p:spPr>
          <a:xfrm>
            <a:off x="921022" y="468987"/>
            <a:ext cx="4739243" cy="704850"/>
          </a:xfrm>
          <a:prstGeom prst="rect">
            <a:avLst/>
          </a:prstGeom>
          <a:noFill/>
          <a:ln>
            <a:noFill/>
          </a:ln>
        </p:spPr>
        <p:txBody>
          <a:bodyPr spcFirstLastPara="1" wrap="square" lIns="0" tIns="19050" rIns="0" bIns="19050" anchor="ctr" anchorCtr="1">
            <a:normAutofit/>
          </a:bodyPr>
          <a:lstStyle/>
          <a:p>
            <a:pPr lvl="0">
              <a:lnSpc>
                <a:spcPct val="90000"/>
              </a:lnSpc>
              <a:buClr>
                <a:schemeClr val="dk1"/>
              </a:buClr>
              <a:buSzPts val="4500"/>
            </a:pPr>
            <a:r>
              <a:rPr lang="zh-TW" altLang="en-US" sz="3600" b="1" u="sng" dirty="0">
                <a:solidFill>
                  <a:srgbClr val="0070C0"/>
                </a:solidFill>
                <a:latin typeface="微軟正黑體" panose="020B0604030504040204" pitchFamily="34" charset="-120"/>
                <a:ea typeface="微軟正黑體" panose="020B0604030504040204" pitchFamily="34" charset="-120"/>
                <a:sym typeface="Microsoft JhengHei"/>
              </a:rPr>
              <a:t>小芳</a:t>
            </a:r>
            <a:r>
              <a:rPr lang="zh-TW" altLang="en-US" sz="3600" b="1" dirty="0">
                <a:solidFill>
                  <a:srgbClr val="0070C0"/>
                </a:solidFill>
                <a:latin typeface="微軟正黑體" panose="020B0604030504040204" pitchFamily="34" charset="-120"/>
                <a:ea typeface="微軟正黑體" panose="020B0604030504040204" pitchFamily="34" charset="-120"/>
                <a:sym typeface="Microsoft JhengHei"/>
              </a:rPr>
              <a:t>有個網友</a:t>
            </a:r>
            <a:r>
              <a:rPr lang="en-US" altLang="zh-TW" sz="3600" b="1" dirty="0">
                <a:solidFill>
                  <a:srgbClr val="0070C0"/>
                </a:solidFill>
                <a:latin typeface="微軟正黑體" panose="020B0604030504040204" pitchFamily="34" charset="-120"/>
                <a:ea typeface="微軟正黑體" panose="020B0604030504040204" pitchFamily="34" charset="-120"/>
                <a:sym typeface="Microsoft JhengHei"/>
              </a:rPr>
              <a:t>A</a:t>
            </a:r>
            <a:endParaRPr lang="zh-TW" altLang="en-US" sz="3600" b="1" strike="sngStrike" dirty="0">
              <a:solidFill>
                <a:srgbClr val="0070C0"/>
              </a:solidFill>
              <a:latin typeface="微軟正黑體" panose="020B0604030504040204" pitchFamily="34" charset="-120"/>
              <a:ea typeface="微軟正黑體" panose="020B0604030504040204" pitchFamily="34" charset="-120"/>
              <a:sym typeface="Microsoft JhengHei"/>
            </a:endParaRPr>
          </a:p>
        </p:txBody>
      </p:sp>
      <p:sp>
        <p:nvSpPr>
          <p:cNvPr id="2" name="矩形 1">
            <a:extLst>
              <a:ext uri="{FF2B5EF4-FFF2-40B4-BE49-F238E27FC236}">
                <a16:creationId xmlns:a16="http://schemas.microsoft.com/office/drawing/2014/main" id="{00D8C03F-CC9C-4C46-B9B4-9C1D402E2BBF}"/>
              </a:ext>
            </a:extLst>
          </p:cNvPr>
          <p:cNvSpPr/>
          <p:nvPr/>
        </p:nvSpPr>
        <p:spPr>
          <a:xfrm>
            <a:off x="810507" y="1213749"/>
            <a:ext cx="5226611" cy="1478225"/>
          </a:xfrm>
          <a:prstGeom prst="rect">
            <a:avLst/>
          </a:prstGeom>
        </p:spPr>
        <p:txBody>
          <a:bodyPr wrap="square">
            <a:spAutoFit/>
          </a:bodyPr>
          <a:lstStyle/>
          <a:p>
            <a:pPr>
              <a:lnSpc>
                <a:spcPct val="110000"/>
              </a:lnSpc>
              <a:spcBef>
                <a:spcPts val="600"/>
              </a:spcBef>
              <a:spcAft>
                <a:spcPts val="600"/>
              </a:spcAft>
            </a:pPr>
            <a:r>
              <a:rPr lang="zh-TW" altLang="en-US" sz="2800" u="sng"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小芳</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有個網友</a:t>
            </a:r>
            <a:r>
              <a:rPr lang="en-US" altLang="zh-TW"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A</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，他們常聊天。</a:t>
            </a:r>
            <a:r>
              <a:rPr lang="en-US" altLang="zh-TW"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A</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說是她的好朋友，還說談話內容是祕密，</a:t>
            </a:r>
            <a:r>
              <a:rPr lang="zh-TW" altLang="en-US" sz="2800" b="1"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不可以告訴別人</a:t>
            </a:r>
            <a:r>
              <a:rPr lang="zh-TW" altLang="en-US" sz="2800" dirty="0">
                <a:solidFill>
                  <a:srgbClr val="232A31"/>
                </a:solidFill>
                <a:latin typeface="微軟正黑體" panose="020B0604030504040204" pitchFamily="34" charset="-120"/>
                <a:ea typeface="微軟正黑體" panose="020B0604030504040204" pitchFamily="34" charset="-120"/>
                <a:cs typeface="新細明體" panose="02020500000000000000" pitchFamily="18" charset="-120"/>
              </a:rPr>
              <a:t>。</a:t>
            </a:r>
            <a:endParaRPr lang="zh-TW" altLang="zh-TW" sz="28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4" name="圖片 3">
            <a:extLst>
              <a:ext uri="{FF2B5EF4-FFF2-40B4-BE49-F238E27FC236}">
                <a16:creationId xmlns:a16="http://schemas.microsoft.com/office/drawing/2014/main" id="{112E272B-3C2B-4A18-A6BC-B2FF37658AF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586890" y="1483903"/>
            <a:ext cx="2432160" cy="1984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矩形 4">
            <a:extLst>
              <a:ext uri="{FF2B5EF4-FFF2-40B4-BE49-F238E27FC236}">
                <a16:creationId xmlns:a16="http://schemas.microsoft.com/office/drawing/2014/main" id="{8894B770-B619-4413-B3FB-421B5FD7372A}"/>
              </a:ext>
            </a:extLst>
          </p:cNvPr>
          <p:cNvSpPr/>
          <p:nvPr/>
        </p:nvSpPr>
        <p:spPr>
          <a:xfrm>
            <a:off x="7112116" y="3543921"/>
            <a:ext cx="1818126" cy="246221"/>
          </a:xfrm>
          <a:prstGeom prst="rect">
            <a:avLst/>
          </a:prstGeom>
        </p:spPr>
        <p:txBody>
          <a:bodyPr wrap="none">
            <a:spAutoFit/>
          </a:bodyPr>
          <a:lstStyle/>
          <a:p>
            <a:r>
              <a:rPr lang="zh-TW" altLang="zh-TW" sz="1000" dirty="0">
                <a:solidFill>
                  <a:srgbClr val="333333"/>
                </a:solidFill>
                <a:latin typeface="微軟正黑體" panose="020B0604030504040204" pitchFamily="34" charset="-120"/>
                <a:ea typeface="微軟正黑體" panose="020B0604030504040204" pitchFamily="34" charset="-120"/>
                <a:sym typeface="Microsoft JhengHei"/>
              </a:rPr>
              <a:t>圖</a:t>
            </a:r>
            <a:r>
              <a:rPr lang="zh-TW" altLang="zh-TW" sz="1000" dirty="0">
                <a:solidFill>
                  <a:srgbClr val="333333"/>
                </a:solidFill>
                <a:latin typeface="微軟正黑體" panose="020B0604030504040204" pitchFamily="34" charset="-120"/>
                <a:ea typeface="微軟正黑體" panose="020B0604030504040204" pitchFamily="34" charset="-120"/>
                <a:sym typeface="Josefin Slab"/>
              </a:rPr>
              <a:t> </a:t>
            </a:r>
            <a:r>
              <a:rPr lang="en-US" altLang="zh-TW" sz="1000" dirty="0">
                <a:solidFill>
                  <a:srgbClr val="333333"/>
                </a:solidFill>
                <a:latin typeface="微軟正黑體" panose="020B0604030504040204" pitchFamily="34" charset="-120"/>
                <a:ea typeface="微軟正黑體" panose="020B0604030504040204" pitchFamily="34" charset="-120"/>
              </a:rPr>
              <a:t>https://reurl.cc/QbdyMo</a:t>
            </a:r>
            <a:endParaRPr lang="zh-TW" altLang="en-US" sz="1000" dirty="0">
              <a:solidFill>
                <a:srgbClr val="333333"/>
              </a:solidFill>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E887FF7D-740E-4E91-9ED7-D3A693708615}"/>
              </a:ext>
            </a:extLst>
          </p:cNvPr>
          <p:cNvSpPr/>
          <p:nvPr/>
        </p:nvSpPr>
        <p:spPr>
          <a:xfrm>
            <a:off x="810507" y="2804808"/>
            <a:ext cx="5386557" cy="1478225"/>
          </a:xfrm>
          <a:prstGeom prst="rect">
            <a:avLst/>
          </a:prstGeom>
        </p:spPr>
        <p:txBody>
          <a:bodyPr wrap="square">
            <a:spAutoFit/>
          </a:bodyPr>
          <a:lstStyle/>
          <a:p>
            <a:pPr>
              <a:lnSpc>
                <a:spcPct val="110000"/>
              </a:lnSpc>
              <a:spcBef>
                <a:spcPts val="600"/>
              </a:spcBef>
              <a:spcAft>
                <a:spcPts val="600"/>
              </a:spcAft>
            </a:pPr>
            <a:r>
              <a:rPr lang="en-US" altLang="zh-TW" sz="2800"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A</a:t>
            </a:r>
            <a:r>
              <a:rPr lang="zh-TW" altLang="en-US" sz="2800"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向</a:t>
            </a:r>
            <a:r>
              <a:rPr lang="zh-TW" altLang="en-US" sz="2800" u="sng"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小芳</a:t>
            </a:r>
            <a:r>
              <a:rPr lang="zh-TW" altLang="en-US" sz="2800"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要</a:t>
            </a:r>
            <a:r>
              <a:rPr lang="zh-TW" altLang="en-US" sz="2800" b="1"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照片</a:t>
            </a:r>
            <a:r>
              <a:rPr lang="zh-TW" altLang="en-US" sz="2800"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，視訊通話時，還要她在鏡頭前</a:t>
            </a:r>
            <a:r>
              <a:rPr lang="zh-TW" altLang="en-US" sz="2800" b="1"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做不雅的動作</a:t>
            </a:r>
            <a:r>
              <a:rPr lang="zh-TW" altLang="en-US" sz="2800" kern="100" dirty="0">
                <a:solidFill>
                  <a:srgbClr val="232A31"/>
                </a:solidFill>
                <a:latin typeface="微軟正黑體" panose="020B0604030504040204" pitchFamily="34" charset="-120"/>
                <a:ea typeface="微軟正黑體" panose="020B0604030504040204" pitchFamily="34" charset="-120"/>
                <a:cs typeface="Times New Roman" panose="02020603050405020304" pitchFamily="18" charset="0"/>
              </a:rPr>
              <a:t>；因為怕失去朋友，她只好答應。</a:t>
            </a:r>
            <a:endParaRPr lang="zh-TW" altLang="zh-TW" sz="28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Google Shape;675;p10">
            <a:extLst>
              <a:ext uri="{FF2B5EF4-FFF2-40B4-BE49-F238E27FC236}">
                <a16:creationId xmlns:a16="http://schemas.microsoft.com/office/drawing/2014/main" id="{8DA63C75-C42D-4423-8EE3-914FECC03096}"/>
              </a:ext>
            </a:extLst>
          </p:cNvPr>
          <p:cNvSpPr/>
          <p:nvPr/>
        </p:nvSpPr>
        <p:spPr>
          <a:xfrm>
            <a:off x="6197064" y="3873818"/>
            <a:ext cx="2894893" cy="246181"/>
          </a:xfrm>
          <a:prstGeom prst="rect">
            <a:avLst/>
          </a:prstGeom>
          <a:noFill/>
          <a:ln>
            <a:noFill/>
          </a:ln>
        </p:spPr>
        <p:txBody>
          <a:bodyPr spcFirstLastPara="1" wrap="square" lIns="91425" tIns="45700" rIns="91425" bIns="45700" anchor="t" anchorCtr="0">
            <a:spAutoFit/>
          </a:bodyPr>
          <a:lstStyle/>
          <a:p>
            <a:pPr lvl="0" algn="ctr"/>
            <a:r>
              <a:rPr lang="zh-TW" altLang="en-US" sz="1000" dirty="0">
                <a:solidFill>
                  <a:srgbClr val="000000"/>
                </a:solidFill>
                <a:latin typeface="微軟正黑體" panose="020B0604030504040204" pitchFamily="34" charset="-120"/>
                <a:ea typeface="微軟正黑體" panose="020B0604030504040204" pitchFamily="34" charset="-120"/>
                <a:cs typeface="Gill Sans"/>
                <a:sym typeface="Gill Sans"/>
              </a:rPr>
              <a:t>資料來源</a:t>
            </a:r>
            <a:r>
              <a:rPr lang="zh-TW" sz="1000" dirty="0">
                <a:solidFill>
                  <a:srgbClr val="000000"/>
                </a:solidFill>
                <a:latin typeface="微軟正黑體" panose="020B0604030504040204" pitchFamily="34" charset="-120"/>
                <a:ea typeface="微軟正黑體" panose="020B0604030504040204" pitchFamily="34" charset="-120"/>
                <a:cs typeface="Gill Sans"/>
                <a:sym typeface="Gill Sans"/>
              </a:rPr>
              <a:t>：</a:t>
            </a:r>
            <a:r>
              <a:rPr lang="en-US" altLang="zh-TW" sz="1000" dirty="0">
                <a:latin typeface="微軟正黑體" panose="020B0604030504040204" pitchFamily="34" charset="-120"/>
                <a:ea typeface="微軟正黑體" panose="020B0604030504040204" pitchFamily="34" charset="-120"/>
                <a:cs typeface="Gill Sans"/>
                <a:sym typeface="Gill Sans"/>
              </a:rPr>
              <a:t>TVBS</a:t>
            </a:r>
            <a:r>
              <a:rPr lang="zh-TW" altLang="en-US" sz="1000" dirty="0">
                <a:latin typeface="微軟正黑體" panose="020B0604030504040204" pitchFamily="34" charset="-120"/>
                <a:ea typeface="微軟正黑體" panose="020B0604030504040204" pitchFamily="34" charset="-120"/>
                <a:cs typeface="Gill Sans"/>
                <a:sym typeface="Gill Sans"/>
              </a:rPr>
              <a:t>新聞</a:t>
            </a:r>
            <a:r>
              <a:rPr lang="en-US" altLang="zh-TW" sz="1000" dirty="0">
                <a:latin typeface="微軟正黑體" panose="020B0604030504040204" pitchFamily="34" charset="-120"/>
                <a:ea typeface="微軟正黑體" panose="020B0604030504040204" pitchFamily="34" charset="-120"/>
                <a:cs typeface="Gill Sans"/>
                <a:sym typeface="Gill Sans"/>
              </a:rPr>
              <a:t>https://reurl.cc/4pmn3V</a:t>
            </a:r>
            <a:endParaRPr sz="1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4773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Title &amp; Centered Text ">
  <a:themeElements>
    <a:clrScheme name="Title &amp; Centered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uo4usft">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13333</TotalTime>
  <Words>4426</Words>
  <Application>Microsoft Office PowerPoint</Application>
  <PresentationFormat>如螢幕大小 (16:9)</PresentationFormat>
  <Paragraphs>359</Paragraphs>
  <Slides>21</Slides>
  <Notes>21</Notes>
  <HiddenSlides>0</HiddenSlides>
  <MMClips>0</MMClips>
  <ScaleCrop>false</ScaleCrop>
  <HeadingPairs>
    <vt:vector size="6" baseType="variant">
      <vt:variant>
        <vt:lpstr>使用字型</vt:lpstr>
      </vt:variant>
      <vt:variant>
        <vt:i4>15</vt:i4>
      </vt:variant>
      <vt:variant>
        <vt:lpstr>佈景主題</vt:lpstr>
      </vt:variant>
      <vt:variant>
        <vt:i4>4</vt:i4>
      </vt:variant>
      <vt:variant>
        <vt:lpstr>投影片標題</vt:lpstr>
      </vt:variant>
      <vt:variant>
        <vt:i4>21</vt:i4>
      </vt:variant>
    </vt:vector>
  </HeadingPairs>
  <TitlesOfParts>
    <vt:vector size="40" baseType="lpstr">
      <vt:lpstr>Josefin Slab</vt:lpstr>
      <vt:lpstr>Algerian</vt:lpstr>
      <vt:lpstr>Amatic SC</vt:lpstr>
      <vt:lpstr>微软雅黑</vt:lpstr>
      <vt:lpstr>Alef</vt:lpstr>
      <vt:lpstr>微軟正黑體</vt:lpstr>
      <vt:lpstr>Wingdings</vt:lpstr>
      <vt:lpstr>Arial</vt:lpstr>
      <vt:lpstr>Noto Sans Symbols</vt:lpstr>
      <vt:lpstr>微軟正黑體</vt:lpstr>
      <vt:lpstr>Calibri</vt:lpstr>
      <vt:lpstr>Times New Roman</vt:lpstr>
      <vt:lpstr>Gill Sans</vt:lpstr>
      <vt:lpstr>新細明體</vt:lpstr>
      <vt:lpstr>宋体</vt:lpstr>
      <vt:lpstr>Title &amp; Centered Text </vt:lpstr>
      <vt:lpstr>Office Theme</vt:lpstr>
      <vt:lpstr>第一PPT，www.1ppt.com</vt:lpstr>
      <vt:lpstr>Office 主题</vt:lpstr>
      <vt:lpstr>PowerPoint 簡報</vt:lpstr>
      <vt:lpstr>學習目標</vt:lpstr>
      <vt:lpstr>實質內涵</vt:lpstr>
      <vt:lpstr>PowerPoint 簡報</vt:lpstr>
      <vt:lpstr>阿全個人資料被洩漏</vt:lpstr>
      <vt:lpstr>網路生活還有哪些好處？壞處？</vt:lpstr>
      <vt:lpstr>PowerPoint 簡報</vt:lpstr>
      <vt:lpstr>PowerPoint 簡報</vt:lpstr>
      <vt:lpstr>小芳有個網友A</vt:lpstr>
      <vt:lpstr>手機滑不停的小安</vt:lpstr>
      <vt:lpstr>PowerPoint 簡報</vt:lpstr>
      <vt:lpstr>CRC 的保障</vt:lpstr>
      <vt:lpstr>PowerPoint 簡報</vt:lpstr>
      <vt:lpstr>新聞一  無法上線上課的阿英</vt:lpstr>
      <vt:lpstr>PowerPoint 簡報</vt:lpstr>
      <vt:lpstr>新聞三  手機滑不停的小安</vt:lpstr>
      <vt:lpstr>為了保護網路生活的人權，我們要：</vt:lpstr>
      <vt:lpstr>PowerPoint 簡報</vt:lpstr>
      <vt:lpstr>PowerPoint 簡報</vt:lpstr>
      <vt:lpstr>PowerPoint 簡報</vt:lpstr>
      <vt:lpstr>讓我們一起保護 自己和他人的數位人權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廖柔熒</dc:creator>
  <cp:lastModifiedBy>廖柔熒</cp:lastModifiedBy>
  <cp:revision>564</cp:revision>
  <dcterms:modified xsi:type="dcterms:W3CDTF">2022-10-27T09:13:33Z</dcterms:modified>
</cp:coreProperties>
</file>