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5" r:id="rId4"/>
    <p:sldId id="266" r:id="rId5"/>
    <p:sldId id="259" r:id="rId6"/>
    <p:sldId id="260" r:id="rId7"/>
    <p:sldId id="261" r:id="rId8"/>
    <p:sldId id="264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hyperlink" Target="4&#39640;&#40801;&#32773;&#20132;&#36890;&#23433;&#20840;&#31687;.mp4" TargetMode="External"/><Relationship Id="rId2" Type="http://schemas.openxmlformats.org/officeDocument/2006/relationships/hyperlink" Target="3&#34081;&#38463;&#22030;&#32880;&#26126;&#38283;&#36554;&#38272;.mp4" TargetMode="External"/><Relationship Id="rId1" Type="http://schemas.openxmlformats.org/officeDocument/2006/relationships/hyperlink" Target="2&#25645;&#27773;&#36554;&#19978;&#23416;&#31687;.mp4" TargetMode="External"/><Relationship Id="rId5" Type="http://schemas.openxmlformats.org/officeDocument/2006/relationships/hyperlink" Target="1&#33258;&#34892;&#36554;&#23433;&#20840;&#39438;&#20056;.mp4" TargetMode="External"/><Relationship Id="rId4" Type="http://schemas.openxmlformats.org/officeDocument/2006/relationships/hyperlink" Target="5&#30475;&#19981;&#35211;&#30340;&#21361;&#27231;.mp4" TargetMode="Externa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hyperlink" Target="4&#39640;&#40801;&#32773;&#20132;&#36890;&#23433;&#20840;&#31687;.mp4" TargetMode="External"/><Relationship Id="rId2" Type="http://schemas.openxmlformats.org/officeDocument/2006/relationships/hyperlink" Target="3&#34081;&#38463;&#22030;&#32880;&#26126;&#38283;&#36554;&#38272;.mp4" TargetMode="External"/><Relationship Id="rId1" Type="http://schemas.openxmlformats.org/officeDocument/2006/relationships/hyperlink" Target="2&#25645;&#27773;&#36554;&#19978;&#23416;&#31687;.mp4" TargetMode="External"/><Relationship Id="rId5" Type="http://schemas.openxmlformats.org/officeDocument/2006/relationships/hyperlink" Target="1&#33258;&#34892;&#36554;&#23433;&#20840;&#39438;&#20056;.mp4" TargetMode="External"/><Relationship Id="rId4" Type="http://schemas.openxmlformats.org/officeDocument/2006/relationships/hyperlink" Target="5&#30475;&#19981;&#35211;&#30340;&#21361;&#27231;.mp4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0D51BE-D3EC-4DB6-A454-5B8A88DA2673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TW" altLang="en-US"/>
        </a:p>
      </dgm:t>
    </dgm:pt>
    <dgm:pt modelId="{9A193C84-E9C5-4EDB-B952-4DA96C65CB5C}">
      <dgm:prSet phldrT="[文字]"/>
      <dgm:spPr/>
      <dgm:t>
        <a:bodyPr/>
        <a:lstStyle/>
        <a:p>
          <a:r>
            <a:rPr lang="en-US" altLang="zh-TW" dirty="0" smtClean="0">
              <a:hlinkClick xmlns:r="http://schemas.openxmlformats.org/officeDocument/2006/relationships" r:id="rId1" action="ppaction://hlinkfile"/>
            </a:rPr>
            <a:t>2</a:t>
          </a:r>
          <a:r>
            <a:rPr lang="zh-TW" altLang="en-US" dirty="0" smtClean="0">
              <a:hlinkClick xmlns:r="http://schemas.openxmlformats.org/officeDocument/2006/relationships" r:id="rId1" action="ppaction://hlinkfile"/>
            </a:rPr>
            <a:t>搭汽車上學</a:t>
          </a:r>
          <a:endParaRPr lang="zh-TW" altLang="en-US" dirty="0"/>
        </a:p>
      </dgm:t>
    </dgm:pt>
    <dgm:pt modelId="{B61AF3BA-CC5C-4A69-9ED1-03AEC8FFDCB1}" type="parTrans" cxnId="{261990B3-D1D2-4DF2-BE68-5F2CAF1E1291}">
      <dgm:prSet/>
      <dgm:spPr/>
      <dgm:t>
        <a:bodyPr/>
        <a:lstStyle/>
        <a:p>
          <a:endParaRPr lang="zh-TW" altLang="en-US"/>
        </a:p>
      </dgm:t>
    </dgm:pt>
    <dgm:pt modelId="{998C76A4-C81D-4CB8-B0C9-FF1D4F2282D8}" type="sibTrans" cxnId="{261990B3-D1D2-4DF2-BE68-5F2CAF1E1291}">
      <dgm:prSet/>
      <dgm:spPr/>
      <dgm:t>
        <a:bodyPr/>
        <a:lstStyle/>
        <a:p>
          <a:endParaRPr lang="zh-TW" altLang="en-US"/>
        </a:p>
      </dgm:t>
    </dgm:pt>
    <dgm:pt modelId="{51C32704-E8D8-4E00-91ED-8E627244CCF5}">
      <dgm:prSet phldrT="[文字]"/>
      <dgm:spPr/>
      <dgm:t>
        <a:bodyPr/>
        <a:lstStyle/>
        <a:p>
          <a:r>
            <a:rPr lang="en-US" altLang="zh-TW" dirty="0" smtClean="0">
              <a:hlinkClick xmlns:r="http://schemas.openxmlformats.org/officeDocument/2006/relationships" r:id="rId2" action="ppaction://hlinkfile"/>
            </a:rPr>
            <a:t>3</a:t>
          </a:r>
          <a:r>
            <a:rPr lang="zh-TW" altLang="en-US" dirty="0" smtClean="0">
              <a:hlinkClick xmlns:r="http://schemas.openxmlformats.org/officeDocument/2006/relationships" r:id="rId2" action="ppaction://hlinkfile"/>
            </a:rPr>
            <a:t>聰明</a:t>
          </a:r>
          <a:endParaRPr lang="en-US" altLang="zh-TW" dirty="0" smtClean="0">
            <a:hlinkClick xmlns:r="http://schemas.openxmlformats.org/officeDocument/2006/relationships" r:id="rId2" action="ppaction://hlinkfile"/>
          </a:endParaRPr>
        </a:p>
        <a:p>
          <a:r>
            <a:rPr lang="zh-TW" altLang="en-US" dirty="0" smtClean="0">
              <a:hlinkClick xmlns:r="http://schemas.openxmlformats.org/officeDocument/2006/relationships" r:id="rId2" action="ppaction://hlinkfile"/>
            </a:rPr>
            <a:t>開車門</a:t>
          </a:r>
          <a:endParaRPr lang="zh-TW" altLang="en-US" dirty="0"/>
        </a:p>
      </dgm:t>
    </dgm:pt>
    <dgm:pt modelId="{9D9E1B78-A5C2-4B15-992A-23C65DA01E01}" type="parTrans" cxnId="{61AD52BA-5B2F-44A0-9B2D-5BA417EBBFC6}">
      <dgm:prSet/>
      <dgm:spPr/>
      <dgm:t>
        <a:bodyPr/>
        <a:lstStyle/>
        <a:p>
          <a:endParaRPr lang="zh-TW" altLang="en-US"/>
        </a:p>
      </dgm:t>
    </dgm:pt>
    <dgm:pt modelId="{6E9E190D-5D11-4236-84F3-8B8863CEA62A}" type="sibTrans" cxnId="{61AD52BA-5B2F-44A0-9B2D-5BA417EBBFC6}">
      <dgm:prSet/>
      <dgm:spPr/>
      <dgm:t>
        <a:bodyPr/>
        <a:lstStyle/>
        <a:p>
          <a:endParaRPr lang="zh-TW" altLang="en-US"/>
        </a:p>
      </dgm:t>
    </dgm:pt>
    <dgm:pt modelId="{70250119-7B9E-4CCF-B107-195AC4DA63DF}">
      <dgm:prSet phldrT="[文字]"/>
      <dgm:spPr/>
      <dgm:t>
        <a:bodyPr/>
        <a:lstStyle/>
        <a:p>
          <a:r>
            <a:rPr lang="en-US" altLang="zh-TW" dirty="0" smtClean="0">
              <a:hlinkClick xmlns:r="http://schemas.openxmlformats.org/officeDocument/2006/relationships" r:id="rId3" action="ppaction://hlinkfile"/>
            </a:rPr>
            <a:t>4</a:t>
          </a:r>
          <a:r>
            <a:rPr lang="zh-TW" altLang="en-US" dirty="0" smtClean="0">
              <a:hlinkClick xmlns:r="http://schemas.openxmlformats.org/officeDocument/2006/relationships" r:id="rId3" action="ppaction://hlinkfile"/>
            </a:rPr>
            <a:t>高齡</a:t>
          </a:r>
          <a:endParaRPr lang="en-US" altLang="zh-TW" dirty="0" smtClean="0">
            <a:hlinkClick xmlns:r="http://schemas.openxmlformats.org/officeDocument/2006/relationships" r:id="rId3" action="ppaction://hlinkfile"/>
          </a:endParaRPr>
        </a:p>
        <a:p>
          <a:r>
            <a:rPr lang="zh-TW" altLang="en-US" dirty="0" smtClean="0">
              <a:hlinkClick xmlns:r="http://schemas.openxmlformats.org/officeDocument/2006/relationships" r:id="rId3" action="ppaction://hlinkfile"/>
            </a:rPr>
            <a:t>行安全</a:t>
          </a:r>
          <a:endParaRPr lang="zh-TW" altLang="en-US" dirty="0"/>
        </a:p>
      </dgm:t>
    </dgm:pt>
    <dgm:pt modelId="{4B3E4AFD-856D-42CC-B09D-A43264CC55D0}" type="parTrans" cxnId="{855A210E-ABFA-4B24-8DC4-3190384F7F56}">
      <dgm:prSet/>
      <dgm:spPr/>
      <dgm:t>
        <a:bodyPr/>
        <a:lstStyle/>
        <a:p>
          <a:endParaRPr lang="zh-TW" altLang="en-US"/>
        </a:p>
      </dgm:t>
    </dgm:pt>
    <dgm:pt modelId="{414DBC5B-C6AA-4268-BD38-F77EBDEA9947}" type="sibTrans" cxnId="{855A210E-ABFA-4B24-8DC4-3190384F7F56}">
      <dgm:prSet/>
      <dgm:spPr/>
      <dgm:t>
        <a:bodyPr/>
        <a:lstStyle/>
        <a:p>
          <a:endParaRPr lang="zh-TW" altLang="en-US"/>
        </a:p>
      </dgm:t>
    </dgm:pt>
    <dgm:pt modelId="{5C33A255-4D43-448A-A8EE-EFDE891F5576}">
      <dgm:prSet phldrT="[文字]"/>
      <dgm:spPr/>
      <dgm:t>
        <a:bodyPr/>
        <a:lstStyle/>
        <a:p>
          <a:r>
            <a:rPr lang="en-US" altLang="zh-TW" dirty="0" smtClean="0">
              <a:hlinkClick xmlns:r="http://schemas.openxmlformats.org/officeDocument/2006/relationships" r:id="rId4" action="ppaction://hlinkfile"/>
            </a:rPr>
            <a:t>5</a:t>
          </a:r>
          <a:r>
            <a:rPr lang="zh-TW" altLang="en-US" dirty="0" smtClean="0">
              <a:hlinkClick xmlns:r="http://schemas.openxmlformats.org/officeDocument/2006/relationships" r:id="rId4" action="ppaction://hlinkfile"/>
            </a:rPr>
            <a:t>看不見</a:t>
          </a:r>
          <a:endParaRPr lang="en-US" altLang="zh-TW" dirty="0" smtClean="0">
            <a:hlinkClick xmlns:r="http://schemas.openxmlformats.org/officeDocument/2006/relationships" r:id="rId4" action="ppaction://hlinkfile"/>
          </a:endParaRPr>
        </a:p>
        <a:p>
          <a:r>
            <a:rPr lang="zh-TW" altLang="en-US" dirty="0" smtClean="0">
              <a:hlinkClick xmlns:r="http://schemas.openxmlformats.org/officeDocument/2006/relationships" r:id="rId4" action="ppaction://hlinkfile"/>
            </a:rPr>
            <a:t>的危機</a:t>
          </a:r>
          <a:endParaRPr lang="zh-TW" altLang="en-US" dirty="0"/>
        </a:p>
      </dgm:t>
    </dgm:pt>
    <dgm:pt modelId="{70541C20-35AE-4732-9745-1C38A32E4419}" type="parTrans" cxnId="{1943D412-5D80-4DDF-ABEF-3CF876CC3D09}">
      <dgm:prSet/>
      <dgm:spPr/>
      <dgm:t>
        <a:bodyPr/>
        <a:lstStyle/>
        <a:p>
          <a:endParaRPr lang="zh-TW" altLang="en-US"/>
        </a:p>
      </dgm:t>
    </dgm:pt>
    <dgm:pt modelId="{12BB315A-5790-4905-BDED-9DDC135CA887}" type="sibTrans" cxnId="{1943D412-5D80-4DDF-ABEF-3CF876CC3D09}">
      <dgm:prSet/>
      <dgm:spPr/>
      <dgm:t>
        <a:bodyPr/>
        <a:lstStyle/>
        <a:p>
          <a:endParaRPr lang="zh-TW" altLang="en-US"/>
        </a:p>
      </dgm:t>
    </dgm:pt>
    <dgm:pt modelId="{4CB1F89D-94F7-42F1-8782-DD7EBE4A3329}">
      <dgm:prSet phldrT="[文字]"/>
      <dgm:spPr/>
      <dgm:t>
        <a:bodyPr/>
        <a:lstStyle/>
        <a:p>
          <a:r>
            <a:rPr lang="en-US" altLang="zh-TW" dirty="0" smtClean="0">
              <a:hlinkClick xmlns:r="http://schemas.openxmlformats.org/officeDocument/2006/relationships" r:id="rId5" action="ppaction://hlinkfile"/>
            </a:rPr>
            <a:t>1</a:t>
          </a:r>
          <a:r>
            <a:rPr lang="zh-TW" altLang="en-US" dirty="0" smtClean="0">
              <a:hlinkClick xmlns:r="http://schemas.openxmlformats.org/officeDocument/2006/relationships" r:id="rId5" action="ppaction://hlinkfile"/>
            </a:rPr>
            <a:t>自行車騎安全</a:t>
          </a:r>
          <a:endParaRPr lang="zh-TW" altLang="en-US" dirty="0"/>
        </a:p>
      </dgm:t>
    </dgm:pt>
    <dgm:pt modelId="{D45C6588-E6E7-4AC3-93F9-4CFA6DDDC4A5}" type="parTrans" cxnId="{F336C7DD-AFED-4BCE-86CB-2781A6587A01}">
      <dgm:prSet/>
      <dgm:spPr/>
      <dgm:t>
        <a:bodyPr/>
        <a:lstStyle/>
        <a:p>
          <a:endParaRPr lang="zh-TW" altLang="en-US"/>
        </a:p>
      </dgm:t>
    </dgm:pt>
    <dgm:pt modelId="{5CAA37F0-BD00-4A79-B297-6E8570D8DAE1}" type="sibTrans" cxnId="{F336C7DD-AFED-4BCE-86CB-2781A6587A01}">
      <dgm:prSet/>
      <dgm:spPr/>
      <dgm:t>
        <a:bodyPr/>
        <a:lstStyle/>
        <a:p>
          <a:endParaRPr lang="zh-TW" altLang="en-US"/>
        </a:p>
      </dgm:t>
    </dgm:pt>
    <dgm:pt modelId="{15DACBE6-A52C-4F80-A4C9-C6CDCF75720A}" type="pres">
      <dgm:prSet presAssocID="{840D51BE-D3EC-4DB6-A454-5B8A88DA2673}" presName="cycle" presStyleCnt="0">
        <dgm:presLayoutVars>
          <dgm:dir/>
          <dgm:resizeHandles val="exact"/>
        </dgm:presLayoutVars>
      </dgm:prSet>
      <dgm:spPr/>
    </dgm:pt>
    <dgm:pt modelId="{05ACA8C1-2511-43B3-8DE9-8F1B9CCEC675}" type="pres">
      <dgm:prSet presAssocID="{9A193C84-E9C5-4EDB-B952-4DA96C65CB5C}" presName="node" presStyleLbl="node1" presStyleIdx="0" presStyleCnt="5">
        <dgm:presLayoutVars>
          <dgm:bulletEnabled val="1"/>
        </dgm:presLayoutVars>
      </dgm:prSet>
      <dgm:spPr/>
    </dgm:pt>
    <dgm:pt modelId="{48D8BB5C-1E2B-491A-9DAF-61939992E5C0}" type="pres">
      <dgm:prSet presAssocID="{998C76A4-C81D-4CB8-B0C9-FF1D4F2282D8}" presName="sibTrans" presStyleLbl="sibTrans2D1" presStyleIdx="0" presStyleCnt="5"/>
      <dgm:spPr/>
    </dgm:pt>
    <dgm:pt modelId="{E3B3B65C-F813-4F04-9270-21372B16E7DA}" type="pres">
      <dgm:prSet presAssocID="{998C76A4-C81D-4CB8-B0C9-FF1D4F2282D8}" presName="connectorText" presStyleLbl="sibTrans2D1" presStyleIdx="0" presStyleCnt="5"/>
      <dgm:spPr/>
    </dgm:pt>
    <dgm:pt modelId="{626F2B41-559A-44AF-A5D6-E48FFC2D04CC}" type="pres">
      <dgm:prSet presAssocID="{51C32704-E8D8-4E00-91ED-8E627244CCF5}" presName="node" presStyleLbl="node1" presStyleIdx="1" presStyleCnt="5">
        <dgm:presLayoutVars>
          <dgm:bulletEnabled val="1"/>
        </dgm:presLayoutVars>
      </dgm:prSet>
      <dgm:spPr/>
    </dgm:pt>
    <dgm:pt modelId="{3D7315D7-3842-474A-B74A-79D0F71C332E}" type="pres">
      <dgm:prSet presAssocID="{6E9E190D-5D11-4236-84F3-8B8863CEA62A}" presName="sibTrans" presStyleLbl="sibTrans2D1" presStyleIdx="1" presStyleCnt="5"/>
      <dgm:spPr/>
    </dgm:pt>
    <dgm:pt modelId="{F88FFF51-7E68-4BEB-A2B0-7DC5703AA391}" type="pres">
      <dgm:prSet presAssocID="{6E9E190D-5D11-4236-84F3-8B8863CEA62A}" presName="connectorText" presStyleLbl="sibTrans2D1" presStyleIdx="1" presStyleCnt="5"/>
      <dgm:spPr/>
    </dgm:pt>
    <dgm:pt modelId="{A7B3634C-4AE3-4A76-AA83-4C6C5BFEA2FB}" type="pres">
      <dgm:prSet presAssocID="{70250119-7B9E-4CCF-B107-195AC4DA63DF}" presName="node" presStyleLbl="node1" presStyleIdx="2" presStyleCnt="5">
        <dgm:presLayoutVars>
          <dgm:bulletEnabled val="1"/>
        </dgm:presLayoutVars>
      </dgm:prSet>
      <dgm:spPr/>
    </dgm:pt>
    <dgm:pt modelId="{6150F3C4-1AA5-4B63-83C2-CFEFB0C9276A}" type="pres">
      <dgm:prSet presAssocID="{414DBC5B-C6AA-4268-BD38-F77EBDEA9947}" presName="sibTrans" presStyleLbl="sibTrans2D1" presStyleIdx="2" presStyleCnt="5"/>
      <dgm:spPr/>
    </dgm:pt>
    <dgm:pt modelId="{37947B7F-68F8-470D-A3E6-3301433D65C7}" type="pres">
      <dgm:prSet presAssocID="{414DBC5B-C6AA-4268-BD38-F77EBDEA9947}" presName="connectorText" presStyleLbl="sibTrans2D1" presStyleIdx="2" presStyleCnt="5"/>
      <dgm:spPr/>
    </dgm:pt>
    <dgm:pt modelId="{F631B4CB-9287-483A-B670-A2EE710820BB}" type="pres">
      <dgm:prSet presAssocID="{5C33A255-4D43-448A-A8EE-EFDE891F5576}" presName="node" presStyleLbl="node1" presStyleIdx="3" presStyleCnt="5">
        <dgm:presLayoutVars>
          <dgm:bulletEnabled val="1"/>
        </dgm:presLayoutVars>
      </dgm:prSet>
      <dgm:spPr/>
    </dgm:pt>
    <dgm:pt modelId="{A825BB4F-9FA9-4487-AB84-48B205AE0036}" type="pres">
      <dgm:prSet presAssocID="{12BB315A-5790-4905-BDED-9DDC135CA887}" presName="sibTrans" presStyleLbl="sibTrans2D1" presStyleIdx="3" presStyleCnt="5" custAng="17280000" custLinFactX="-100000" custLinFactY="100000" custLinFactNeighborX="-128535" custLinFactNeighborY="135288"/>
      <dgm:spPr/>
    </dgm:pt>
    <dgm:pt modelId="{C8D604C3-FC6B-4754-B1BB-07A4CFDF0DFC}" type="pres">
      <dgm:prSet presAssocID="{12BB315A-5790-4905-BDED-9DDC135CA887}" presName="connectorText" presStyleLbl="sibTrans2D1" presStyleIdx="3" presStyleCnt="5"/>
      <dgm:spPr/>
    </dgm:pt>
    <dgm:pt modelId="{7260DE09-5EE2-481E-8C62-7E9F6E701066}" type="pres">
      <dgm:prSet presAssocID="{4CB1F89D-94F7-42F1-8782-DD7EBE4A3329}" presName="node" presStyleLbl="node1" presStyleIdx="4" presStyleCnt="5">
        <dgm:presLayoutVars>
          <dgm:bulletEnabled val="1"/>
        </dgm:presLayoutVars>
      </dgm:prSet>
      <dgm:spPr/>
    </dgm:pt>
    <dgm:pt modelId="{2131DA4A-5B3B-4B54-BF4B-69D6A1667C8A}" type="pres">
      <dgm:prSet presAssocID="{5CAA37F0-BD00-4A79-B297-6E8570D8DAE1}" presName="sibTrans" presStyleLbl="sibTrans2D1" presStyleIdx="4" presStyleCnt="5"/>
      <dgm:spPr/>
    </dgm:pt>
    <dgm:pt modelId="{B6C7F82E-7678-43B5-B53D-79B277E03236}" type="pres">
      <dgm:prSet presAssocID="{5CAA37F0-BD00-4A79-B297-6E8570D8DAE1}" presName="connectorText" presStyleLbl="sibTrans2D1" presStyleIdx="4" presStyleCnt="5"/>
      <dgm:spPr/>
    </dgm:pt>
  </dgm:ptLst>
  <dgm:cxnLst>
    <dgm:cxn modelId="{F1736880-325F-4072-BF11-8E29258308A6}" type="presOf" srcId="{5CAA37F0-BD00-4A79-B297-6E8570D8DAE1}" destId="{B6C7F82E-7678-43B5-B53D-79B277E03236}" srcOrd="1" destOrd="0" presId="urn:microsoft.com/office/officeart/2005/8/layout/cycle2"/>
    <dgm:cxn modelId="{1FE0172D-F214-49C2-9D93-87C057FB2283}" type="presOf" srcId="{5C33A255-4D43-448A-A8EE-EFDE891F5576}" destId="{F631B4CB-9287-483A-B670-A2EE710820BB}" srcOrd="0" destOrd="0" presId="urn:microsoft.com/office/officeart/2005/8/layout/cycle2"/>
    <dgm:cxn modelId="{779D3C12-8FB7-48F7-AC2C-B80AB79EC937}" type="presOf" srcId="{998C76A4-C81D-4CB8-B0C9-FF1D4F2282D8}" destId="{48D8BB5C-1E2B-491A-9DAF-61939992E5C0}" srcOrd="0" destOrd="0" presId="urn:microsoft.com/office/officeart/2005/8/layout/cycle2"/>
    <dgm:cxn modelId="{504F5AD0-35C1-4FD3-9CA9-40E83DDEA7EF}" type="presOf" srcId="{840D51BE-D3EC-4DB6-A454-5B8A88DA2673}" destId="{15DACBE6-A52C-4F80-A4C9-C6CDCF75720A}" srcOrd="0" destOrd="0" presId="urn:microsoft.com/office/officeart/2005/8/layout/cycle2"/>
    <dgm:cxn modelId="{1943D412-5D80-4DDF-ABEF-3CF876CC3D09}" srcId="{840D51BE-D3EC-4DB6-A454-5B8A88DA2673}" destId="{5C33A255-4D43-448A-A8EE-EFDE891F5576}" srcOrd="3" destOrd="0" parTransId="{70541C20-35AE-4732-9745-1C38A32E4419}" sibTransId="{12BB315A-5790-4905-BDED-9DDC135CA887}"/>
    <dgm:cxn modelId="{4666302B-DD2B-4D42-A091-DE2270A495B0}" type="presOf" srcId="{12BB315A-5790-4905-BDED-9DDC135CA887}" destId="{C8D604C3-FC6B-4754-B1BB-07A4CFDF0DFC}" srcOrd="1" destOrd="0" presId="urn:microsoft.com/office/officeart/2005/8/layout/cycle2"/>
    <dgm:cxn modelId="{98B85567-074E-4FC3-B7D0-556D79163FAF}" type="presOf" srcId="{12BB315A-5790-4905-BDED-9DDC135CA887}" destId="{A825BB4F-9FA9-4487-AB84-48B205AE0036}" srcOrd="0" destOrd="0" presId="urn:microsoft.com/office/officeart/2005/8/layout/cycle2"/>
    <dgm:cxn modelId="{346A815B-B213-41BF-8A61-9D4F7470D38F}" type="presOf" srcId="{51C32704-E8D8-4E00-91ED-8E627244CCF5}" destId="{626F2B41-559A-44AF-A5D6-E48FFC2D04CC}" srcOrd="0" destOrd="0" presId="urn:microsoft.com/office/officeart/2005/8/layout/cycle2"/>
    <dgm:cxn modelId="{DEF3CAE8-6DE8-4FC5-8151-78CA597861DC}" type="presOf" srcId="{5CAA37F0-BD00-4A79-B297-6E8570D8DAE1}" destId="{2131DA4A-5B3B-4B54-BF4B-69D6A1667C8A}" srcOrd="0" destOrd="0" presId="urn:microsoft.com/office/officeart/2005/8/layout/cycle2"/>
    <dgm:cxn modelId="{855A210E-ABFA-4B24-8DC4-3190384F7F56}" srcId="{840D51BE-D3EC-4DB6-A454-5B8A88DA2673}" destId="{70250119-7B9E-4CCF-B107-195AC4DA63DF}" srcOrd="2" destOrd="0" parTransId="{4B3E4AFD-856D-42CC-B09D-A43264CC55D0}" sibTransId="{414DBC5B-C6AA-4268-BD38-F77EBDEA9947}"/>
    <dgm:cxn modelId="{CF3E0261-CB82-43AD-9BE2-349D871B485C}" type="presOf" srcId="{414DBC5B-C6AA-4268-BD38-F77EBDEA9947}" destId="{37947B7F-68F8-470D-A3E6-3301433D65C7}" srcOrd="1" destOrd="0" presId="urn:microsoft.com/office/officeart/2005/8/layout/cycle2"/>
    <dgm:cxn modelId="{90B0A067-4B08-44FD-9674-CE441F0C7D75}" type="presOf" srcId="{6E9E190D-5D11-4236-84F3-8B8863CEA62A}" destId="{F88FFF51-7E68-4BEB-A2B0-7DC5703AA391}" srcOrd="1" destOrd="0" presId="urn:microsoft.com/office/officeart/2005/8/layout/cycle2"/>
    <dgm:cxn modelId="{61AD52BA-5B2F-44A0-9B2D-5BA417EBBFC6}" srcId="{840D51BE-D3EC-4DB6-A454-5B8A88DA2673}" destId="{51C32704-E8D8-4E00-91ED-8E627244CCF5}" srcOrd="1" destOrd="0" parTransId="{9D9E1B78-A5C2-4B15-992A-23C65DA01E01}" sibTransId="{6E9E190D-5D11-4236-84F3-8B8863CEA62A}"/>
    <dgm:cxn modelId="{76537003-B703-4C1F-B2E8-2F183AA0DE08}" type="presOf" srcId="{4CB1F89D-94F7-42F1-8782-DD7EBE4A3329}" destId="{7260DE09-5EE2-481E-8C62-7E9F6E701066}" srcOrd="0" destOrd="0" presId="urn:microsoft.com/office/officeart/2005/8/layout/cycle2"/>
    <dgm:cxn modelId="{42E5DE55-8EC7-46AC-A653-A8AB720E2156}" type="presOf" srcId="{70250119-7B9E-4CCF-B107-195AC4DA63DF}" destId="{A7B3634C-4AE3-4A76-AA83-4C6C5BFEA2FB}" srcOrd="0" destOrd="0" presId="urn:microsoft.com/office/officeart/2005/8/layout/cycle2"/>
    <dgm:cxn modelId="{2B031CCB-E52C-4B1E-B7F9-0330906008CC}" type="presOf" srcId="{6E9E190D-5D11-4236-84F3-8B8863CEA62A}" destId="{3D7315D7-3842-474A-B74A-79D0F71C332E}" srcOrd="0" destOrd="0" presId="urn:microsoft.com/office/officeart/2005/8/layout/cycle2"/>
    <dgm:cxn modelId="{1D101340-4FA1-4E2D-BF07-A5E2A01529BC}" type="presOf" srcId="{414DBC5B-C6AA-4268-BD38-F77EBDEA9947}" destId="{6150F3C4-1AA5-4B63-83C2-CFEFB0C9276A}" srcOrd="0" destOrd="0" presId="urn:microsoft.com/office/officeart/2005/8/layout/cycle2"/>
    <dgm:cxn modelId="{F336C7DD-AFED-4BCE-86CB-2781A6587A01}" srcId="{840D51BE-D3EC-4DB6-A454-5B8A88DA2673}" destId="{4CB1F89D-94F7-42F1-8782-DD7EBE4A3329}" srcOrd="4" destOrd="0" parTransId="{D45C6588-E6E7-4AC3-93F9-4CFA6DDDC4A5}" sibTransId="{5CAA37F0-BD00-4A79-B297-6E8570D8DAE1}"/>
    <dgm:cxn modelId="{261990B3-D1D2-4DF2-BE68-5F2CAF1E1291}" srcId="{840D51BE-D3EC-4DB6-A454-5B8A88DA2673}" destId="{9A193C84-E9C5-4EDB-B952-4DA96C65CB5C}" srcOrd="0" destOrd="0" parTransId="{B61AF3BA-CC5C-4A69-9ED1-03AEC8FFDCB1}" sibTransId="{998C76A4-C81D-4CB8-B0C9-FF1D4F2282D8}"/>
    <dgm:cxn modelId="{389810CE-61AA-45DA-8D38-964860B489F1}" type="presOf" srcId="{998C76A4-C81D-4CB8-B0C9-FF1D4F2282D8}" destId="{E3B3B65C-F813-4F04-9270-21372B16E7DA}" srcOrd="1" destOrd="0" presId="urn:microsoft.com/office/officeart/2005/8/layout/cycle2"/>
    <dgm:cxn modelId="{2E523105-F307-49C9-B74F-A6E10296FF2A}" type="presOf" srcId="{9A193C84-E9C5-4EDB-B952-4DA96C65CB5C}" destId="{05ACA8C1-2511-43B3-8DE9-8F1B9CCEC675}" srcOrd="0" destOrd="0" presId="urn:microsoft.com/office/officeart/2005/8/layout/cycle2"/>
    <dgm:cxn modelId="{C2EF47B2-7907-41A1-A229-F1BA437AE82B}" type="presParOf" srcId="{15DACBE6-A52C-4F80-A4C9-C6CDCF75720A}" destId="{05ACA8C1-2511-43B3-8DE9-8F1B9CCEC675}" srcOrd="0" destOrd="0" presId="urn:microsoft.com/office/officeart/2005/8/layout/cycle2"/>
    <dgm:cxn modelId="{49284AD0-62E3-41BD-87A7-0B18C56F8BEC}" type="presParOf" srcId="{15DACBE6-A52C-4F80-A4C9-C6CDCF75720A}" destId="{48D8BB5C-1E2B-491A-9DAF-61939992E5C0}" srcOrd="1" destOrd="0" presId="urn:microsoft.com/office/officeart/2005/8/layout/cycle2"/>
    <dgm:cxn modelId="{1D16FCED-C139-4C6F-9740-8D845259D785}" type="presParOf" srcId="{48D8BB5C-1E2B-491A-9DAF-61939992E5C0}" destId="{E3B3B65C-F813-4F04-9270-21372B16E7DA}" srcOrd="0" destOrd="0" presId="urn:microsoft.com/office/officeart/2005/8/layout/cycle2"/>
    <dgm:cxn modelId="{DC48BB73-C5B8-4FD4-B6E7-9B041EA71119}" type="presParOf" srcId="{15DACBE6-A52C-4F80-A4C9-C6CDCF75720A}" destId="{626F2B41-559A-44AF-A5D6-E48FFC2D04CC}" srcOrd="2" destOrd="0" presId="urn:microsoft.com/office/officeart/2005/8/layout/cycle2"/>
    <dgm:cxn modelId="{896B1658-2535-4042-92B4-D0823BA19F0E}" type="presParOf" srcId="{15DACBE6-A52C-4F80-A4C9-C6CDCF75720A}" destId="{3D7315D7-3842-474A-B74A-79D0F71C332E}" srcOrd="3" destOrd="0" presId="urn:microsoft.com/office/officeart/2005/8/layout/cycle2"/>
    <dgm:cxn modelId="{6CF71BD9-6C79-4680-BB0B-48543E3CC0D2}" type="presParOf" srcId="{3D7315D7-3842-474A-B74A-79D0F71C332E}" destId="{F88FFF51-7E68-4BEB-A2B0-7DC5703AA391}" srcOrd="0" destOrd="0" presId="urn:microsoft.com/office/officeart/2005/8/layout/cycle2"/>
    <dgm:cxn modelId="{81C455C2-E2A3-4AF9-A9EF-2358A9BF2A4B}" type="presParOf" srcId="{15DACBE6-A52C-4F80-A4C9-C6CDCF75720A}" destId="{A7B3634C-4AE3-4A76-AA83-4C6C5BFEA2FB}" srcOrd="4" destOrd="0" presId="urn:microsoft.com/office/officeart/2005/8/layout/cycle2"/>
    <dgm:cxn modelId="{8D9F7129-F0D0-4B7C-8F73-07579F8EFDA9}" type="presParOf" srcId="{15DACBE6-A52C-4F80-A4C9-C6CDCF75720A}" destId="{6150F3C4-1AA5-4B63-83C2-CFEFB0C9276A}" srcOrd="5" destOrd="0" presId="urn:microsoft.com/office/officeart/2005/8/layout/cycle2"/>
    <dgm:cxn modelId="{FD258EC5-10F1-4783-B187-3E2758F8F7C8}" type="presParOf" srcId="{6150F3C4-1AA5-4B63-83C2-CFEFB0C9276A}" destId="{37947B7F-68F8-470D-A3E6-3301433D65C7}" srcOrd="0" destOrd="0" presId="urn:microsoft.com/office/officeart/2005/8/layout/cycle2"/>
    <dgm:cxn modelId="{F24054C5-6A02-4933-A821-5AD79685B76E}" type="presParOf" srcId="{15DACBE6-A52C-4F80-A4C9-C6CDCF75720A}" destId="{F631B4CB-9287-483A-B670-A2EE710820BB}" srcOrd="6" destOrd="0" presId="urn:microsoft.com/office/officeart/2005/8/layout/cycle2"/>
    <dgm:cxn modelId="{8A12F2A0-5F22-4ED7-913E-8099C0A2134B}" type="presParOf" srcId="{15DACBE6-A52C-4F80-A4C9-C6CDCF75720A}" destId="{A825BB4F-9FA9-4487-AB84-48B205AE0036}" srcOrd="7" destOrd="0" presId="urn:microsoft.com/office/officeart/2005/8/layout/cycle2"/>
    <dgm:cxn modelId="{E26E3CB7-FDB9-4C59-8D21-7384172B4D5E}" type="presParOf" srcId="{A825BB4F-9FA9-4487-AB84-48B205AE0036}" destId="{C8D604C3-FC6B-4754-B1BB-07A4CFDF0DFC}" srcOrd="0" destOrd="0" presId="urn:microsoft.com/office/officeart/2005/8/layout/cycle2"/>
    <dgm:cxn modelId="{503E4445-4C42-4D9E-AA5E-209F51E6400F}" type="presParOf" srcId="{15DACBE6-A52C-4F80-A4C9-C6CDCF75720A}" destId="{7260DE09-5EE2-481E-8C62-7E9F6E701066}" srcOrd="8" destOrd="0" presId="urn:microsoft.com/office/officeart/2005/8/layout/cycle2"/>
    <dgm:cxn modelId="{DF93D7A9-D795-4F30-8354-668B305D9D9A}" type="presParOf" srcId="{15DACBE6-A52C-4F80-A4C9-C6CDCF75720A}" destId="{2131DA4A-5B3B-4B54-BF4B-69D6A1667C8A}" srcOrd="9" destOrd="0" presId="urn:microsoft.com/office/officeart/2005/8/layout/cycle2"/>
    <dgm:cxn modelId="{DAEAAAB3-04A7-4888-968E-A783CDE311D3}" type="presParOf" srcId="{2131DA4A-5B3B-4B54-BF4B-69D6A1667C8A}" destId="{B6C7F82E-7678-43B5-B53D-79B277E0323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9E6C09-3714-465C-AB86-32064ED1D03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TW" altLang="en-US"/>
        </a:p>
      </dgm:t>
    </dgm:pt>
    <dgm:pt modelId="{E7A46A62-DF2E-4D32-9812-21924F45FB77}">
      <dgm:prSet/>
      <dgm:spPr/>
      <dgm:t>
        <a:bodyPr/>
        <a:lstStyle/>
        <a:p>
          <a:pPr rtl="0"/>
          <a:r>
            <a:rPr lang="en-US" smtClean="0"/>
            <a:t>2017</a:t>
          </a:r>
          <a:r>
            <a:rPr lang="zh-TW" smtClean="0"/>
            <a:t>年，全台灣的肇事件數高達</a:t>
          </a:r>
          <a:r>
            <a:rPr lang="en-US" smtClean="0"/>
            <a:t>29</a:t>
          </a:r>
          <a:r>
            <a:rPr lang="zh-TW" smtClean="0"/>
            <a:t>萬</a:t>
          </a:r>
          <a:r>
            <a:rPr lang="en-US" smtClean="0"/>
            <a:t>6826</a:t>
          </a:r>
          <a:r>
            <a:rPr lang="zh-TW" smtClean="0"/>
            <a:t>件</a:t>
          </a:r>
          <a:endParaRPr lang="zh-TW"/>
        </a:p>
      </dgm:t>
    </dgm:pt>
    <dgm:pt modelId="{17C5CFB1-9351-415B-84A9-3A5D51785B27}" type="parTrans" cxnId="{F03A2E53-5A67-4825-A2A2-368DE25766C5}">
      <dgm:prSet/>
      <dgm:spPr/>
      <dgm:t>
        <a:bodyPr/>
        <a:lstStyle/>
        <a:p>
          <a:endParaRPr lang="zh-TW" altLang="en-US"/>
        </a:p>
      </dgm:t>
    </dgm:pt>
    <dgm:pt modelId="{E3B1535A-5290-4CED-BF09-B57EADD274FB}" type="sibTrans" cxnId="{F03A2E53-5A67-4825-A2A2-368DE25766C5}">
      <dgm:prSet/>
      <dgm:spPr/>
      <dgm:t>
        <a:bodyPr/>
        <a:lstStyle/>
        <a:p>
          <a:endParaRPr lang="zh-TW" altLang="en-US"/>
        </a:p>
      </dgm:t>
    </dgm:pt>
    <dgm:pt modelId="{2C389352-9033-4632-909B-F752A7CB1348}">
      <dgm:prSet/>
      <dgm:spPr/>
      <dgm:t>
        <a:bodyPr/>
        <a:lstStyle/>
        <a:p>
          <a:pPr rtl="0"/>
          <a:r>
            <a:rPr lang="zh-TW" dirty="0" smtClean="0">
              <a:solidFill>
                <a:srgbClr val="00B0F0"/>
              </a:solidFill>
            </a:rPr>
            <a:t>死亡人數有</a:t>
          </a:r>
          <a:r>
            <a:rPr lang="en-US" dirty="0" smtClean="0">
              <a:solidFill>
                <a:srgbClr val="00B0F0"/>
              </a:solidFill>
            </a:rPr>
            <a:t>1517</a:t>
          </a:r>
          <a:r>
            <a:rPr lang="zh-TW" dirty="0" smtClean="0">
              <a:solidFill>
                <a:srgbClr val="00B0F0"/>
              </a:solidFill>
            </a:rPr>
            <a:t>人</a:t>
          </a:r>
          <a:endParaRPr lang="zh-TW" dirty="0">
            <a:solidFill>
              <a:srgbClr val="00B0F0"/>
            </a:solidFill>
          </a:endParaRPr>
        </a:p>
      </dgm:t>
    </dgm:pt>
    <dgm:pt modelId="{F0D4F0A7-7E83-4720-AFED-6A2A6D33E4DA}" type="parTrans" cxnId="{70A6AC8D-C959-47A2-87A2-4968BBB5B3E5}">
      <dgm:prSet/>
      <dgm:spPr/>
      <dgm:t>
        <a:bodyPr/>
        <a:lstStyle/>
        <a:p>
          <a:endParaRPr lang="zh-TW" altLang="en-US"/>
        </a:p>
      </dgm:t>
    </dgm:pt>
    <dgm:pt modelId="{EB7480EA-6560-4B85-A101-DC420A25AACB}" type="sibTrans" cxnId="{70A6AC8D-C959-47A2-87A2-4968BBB5B3E5}">
      <dgm:prSet/>
      <dgm:spPr/>
      <dgm:t>
        <a:bodyPr/>
        <a:lstStyle/>
        <a:p>
          <a:endParaRPr lang="zh-TW" altLang="en-US"/>
        </a:p>
      </dgm:t>
    </dgm:pt>
    <dgm:pt modelId="{A459608D-ACAC-4634-8742-9438C14643D2}">
      <dgm:prSet/>
      <dgm:spPr/>
      <dgm:t>
        <a:bodyPr/>
        <a:lstStyle/>
        <a:p>
          <a:pPr rtl="0"/>
          <a:r>
            <a:rPr lang="zh-TW" dirty="0" smtClean="0"/>
            <a:t>受傷人數有</a:t>
          </a:r>
          <a:r>
            <a:rPr lang="en-US" dirty="0" smtClean="0"/>
            <a:t>39</a:t>
          </a:r>
          <a:r>
            <a:rPr lang="zh-TW" dirty="0" smtClean="0"/>
            <a:t>萬</a:t>
          </a:r>
          <a:r>
            <a:rPr lang="en-US" dirty="0" smtClean="0"/>
            <a:t>4198</a:t>
          </a:r>
          <a:r>
            <a:rPr lang="zh-TW" dirty="0" smtClean="0"/>
            <a:t>人 </a:t>
          </a:r>
          <a:endParaRPr lang="zh-TW" dirty="0"/>
        </a:p>
      </dgm:t>
    </dgm:pt>
    <dgm:pt modelId="{A7C5F2BA-7274-4A86-9E53-D0DD4EEAC4F5}" type="parTrans" cxnId="{80301F91-6ABE-45BD-882E-D86EC0380B4E}">
      <dgm:prSet/>
      <dgm:spPr/>
      <dgm:t>
        <a:bodyPr/>
        <a:lstStyle/>
        <a:p>
          <a:endParaRPr lang="zh-TW" altLang="en-US"/>
        </a:p>
      </dgm:t>
    </dgm:pt>
    <dgm:pt modelId="{58D11390-6DF7-4B06-AEB9-A59692BE4737}" type="sibTrans" cxnId="{80301F91-6ABE-45BD-882E-D86EC0380B4E}">
      <dgm:prSet/>
      <dgm:spPr/>
      <dgm:t>
        <a:bodyPr/>
        <a:lstStyle/>
        <a:p>
          <a:endParaRPr lang="zh-TW" altLang="en-US"/>
        </a:p>
      </dgm:t>
    </dgm:pt>
    <dgm:pt modelId="{884C5B66-0781-4D8A-95D4-DCCDC0F47FC7}">
      <dgm:prSet/>
      <dgm:spPr/>
      <dgm:t>
        <a:bodyPr/>
        <a:lstStyle/>
        <a:p>
          <a:pPr rtl="0"/>
          <a:r>
            <a:rPr lang="en-US" smtClean="0"/>
            <a:t>2018</a:t>
          </a:r>
          <a:r>
            <a:rPr lang="zh-TW" smtClean="0"/>
            <a:t>年，肇事件數更往上攀升到</a:t>
          </a:r>
          <a:r>
            <a:rPr lang="en-US" smtClean="0"/>
            <a:t>30</a:t>
          </a:r>
          <a:r>
            <a:rPr lang="zh-TW" smtClean="0"/>
            <a:t>萬</a:t>
          </a:r>
          <a:r>
            <a:rPr lang="en-US" smtClean="0"/>
            <a:t>4821</a:t>
          </a:r>
          <a:r>
            <a:rPr lang="zh-TW" smtClean="0"/>
            <a:t>人</a:t>
          </a:r>
          <a:endParaRPr lang="zh-TW"/>
        </a:p>
      </dgm:t>
    </dgm:pt>
    <dgm:pt modelId="{2B9708DA-A8D9-4A73-BFA0-D2E28B496D54}" type="parTrans" cxnId="{F2F32D39-C0CC-45DC-B1E3-538AF9EBCCF2}">
      <dgm:prSet/>
      <dgm:spPr/>
      <dgm:t>
        <a:bodyPr/>
        <a:lstStyle/>
        <a:p>
          <a:endParaRPr lang="zh-TW" altLang="en-US"/>
        </a:p>
      </dgm:t>
    </dgm:pt>
    <dgm:pt modelId="{070072BA-EFF1-4DC6-8AAE-F54E4B6C5F20}" type="sibTrans" cxnId="{F2F32D39-C0CC-45DC-B1E3-538AF9EBCCF2}">
      <dgm:prSet/>
      <dgm:spPr/>
      <dgm:t>
        <a:bodyPr/>
        <a:lstStyle/>
        <a:p>
          <a:endParaRPr lang="zh-TW" altLang="en-US"/>
        </a:p>
      </dgm:t>
    </dgm:pt>
    <dgm:pt modelId="{3337FF42-CF7C-473A-9176-FEC6D1AC8B85}">
      <dgm:prSet/>
      <dgm:spPr/>
      <dgm:t>
        <a:bodyPr/>
        <a:lstStyle/>
        <a:p>
          <a:pPr rtl="0"/>
          <a:r>
            <a:rPr lang="zh-TW" dirty="0" smtClean="0">
              <a:solidFill>
                <a:srgbClr val="00B0F0"/>
              </a:solidFill>
            </a:rPr>
            <a:t>死亡人數有</a:t>
          </a:r>
          <a:r>
            <a:rPr lang="en-US" dirty="0" smtClean="0">
              <a:solidFill>
                <a:srgbClr val="00B0F0"/>
              </a:solidFill>
            </a:rPr>
            <a:t>1493</a:t>
          </a:r>
          <a:r>
            <a:rPr lang="zh-TW" dirty="0" smtClean="0">
              <a:solidFill>
                <a:srgbClr val="00B0F0"/>
              </a:solidFill>
            </a:rPr>
            <a:t>人</a:t>
          </a:r>
          <a:endParaRPr lang="zh-TW" dirty="0">
            <a:solidFill>
              <a:srgbClr val="00B0F0"/>
            </a:solidFill>
          </a:endParaRPr>
        </a:p>
      </dgm:t>
    </dgm:pt>
    <dgm:pt modelId="{042014C3-D4A4-403F-B2CF-A0A09353A220}" type="parTrans" cxnId="{477B96FB-DA72-4295-A611-1EC39C73803A}">
      <dgm:prSet/>
      <dgm:spPr/>
      <dgm:t>
        <a:bodyPr/>
        <a:lstStyle/>
        <a:p>
          <a:endParaRPr lang="zh-TW" altLang="en-US"/>
        </a:p>
      </dgm:t>
    </dgm:pt>
    <dgm:pt modelId="{85449F4B-6A15-4545-9597-F7116991D5BB}" type="sibTrans" cxnId="{477B96FB-DA72-4295-A611-1EC39C73803A}">
      <dgm:prSet/>
      <dgm:spPr/>
      <dgm:t>
        <a:bodyPr/>
        <a:lstStyle/>
        <a:p>
          <a:endParaRPr lang="zh-TW" altLang="en-US"/>
        </a:p>
      </dgm:t>
    </dgm:pt>
    <dgm:pt modelId="{F65893E1-562C-4A61-A2C1-F692D487A29D}">
      <dgm:prSet/>
      <dgm:spPr/>
      <dgm:t>
        <a:bodyPr/>
        <a:lstStyle/>
        <a:p>
          <a:pPr rtl="0"/>
          <a:r>
            <a:rPr lang="zh-TW" dirty="0" smtClean="0"/>
            <a:t>受傷人數則有</a:t>
          </a:r>
          <a:r>
            <a:rPr lang="en-US" dirty="0" smtClean="0"/>
            <a:t>40</a:t>
          </a:r>
          <a:r>
            <a:rPr lang="zh-TW" dirty="0" smtClean="0"/>
            <a:t>萬</a:t>
          </a:r>
          <a:r>
            <a:rPr lang="en-US" dirty="0" smtClean="0"/>
            <a:t>5147</a:t>
          </a:r>
          <a:r>
            <a:rPr lang="zh-TW" dirty="0" smtClean="0"/>
            <a:t>人</a:t>
          </a:r>
          <a:endParaRPr lang="zh-TW" dirty="0"/>
        </a:p>
      </dgm:t>
    </dgm:pt>
    <dgm:pt modelId="{30E02841-5171-45E7-87C6-C26636004EEA}" type="parTrans" cxnId="{10297603-315A-4139-8F8E-670B9BB94F90}">
      <dgm:prSet/>
      <dgm:spPr/>
      <dgm:t>
        <a:bodyPr/>
        <a:lstStyle/>
        <a:p>
          <a:endParaRPr lang="zh-TW" altLang="en-US"/>
        </a:p>
      </dgm:t>
    </dgm:pt>
    <dgm:pt modelId="{2D12A9A2-85CD-4E23-A678-9D24A94B8543}" type="sibTrans" cxnId="{10297603-315A-4139-8F8E-670B9BB94F90}">
      <dgm:prSet/>
      <dgm:spPr/>
      <dgm:t>
        <a:bodyPr/>
        <a:lstStyle/>
        <a:p>
          <a:endParaRPr lang="zh-TW" altLang="en-US"/>
        </a:p>
      </dgm:t>
    </dgm:pt>
    <dgm:pt modelId="{B3E0D02D-9095-4B9C-AA8C-046815D91714}" type="pres">
      <dgm:prSet presAssocID="{C39E6C09-3714-465C-AB86-32064ED1D03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FB8340B5-5649-4F95-B8C9-D6C67A3466FD}" type="pres">
      <dgm:prSet presAssocID="{E7A46A62-DF2E-4D32-9812-21924F45FB77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05E6169-5776-49CB-B112-14B295B64E03}" type="pres">
      <dgm:prSet presAssocID="{E7A46A62-DF2E-4D32-9812-21924F45FB7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685C73A-B08B-40DB-B18C-97B73E699673}" type="pres">
      <dgm:prSet presAssocID="{884C5B66-0781-4D8A-95D4-DCCDC0F47FC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C9527D3-6B12-4B98-984C-7D9C41741022}" type="pres">
      <dgm:prSet presAssocID="{884C5B66-0781-4D8A-95D4-DCCDC0F47FC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36E970F-AEA0-4D93-818B-D51315226C4C}" type="presOf" srcId="{A459608D-ACAC-4634-8742-9438C14643D2}" destId="{805E6169-5776-49CB-B112-14B295B64E03}" srcOrd="0" destOrd="1" presId="urn:microsoft.com/office/officeart/2005/8/layout/vList2"/>
    <dgm:cxn modelId="{477B96FB-DA72-4295-A611-1EC39C73803A}" srcId="{884C5B66-0781-4D8A-95D4-DCCDC0F47FC7}" destId="{3337FF42-CF7C-473A-9176-FEC6D1AC8B85}" srcOrd="0" destOrd="0" parTransId="{042014C3-D4A4-403F-B2CF-A0A09353A220}" sibTransId="{85449F4B-6A15-4545-9597-F7116991D5BB}"/>
    <dgm:cxn modelId="{2F6FDAF9-FB81-423A-8135-3770EEDDFCA7}" type="presOf" srcId="{C39E6C09-3714-465C-AB86-32064ED1D036}" destId="{B3E0D02D-9095-4B9C-AA8C-046815D91714}" srcOrd="0" destOrd="0" presId="urn:microsoft.com/office/officeart/2005/8/layout/vList2"/>
    <dgm:cxn modelId="{5C10F1B3-A12B-4D29-83F0-89CEC36400B8}" type="presOf" srcId="{884C5B66-0781-4D8A-95D4-DCCDC0F47FC7}" destId="{8685C73A-B08B-40DB-B18C-97B73E699673}" srcOrd="0" destOrd="0" presId="urn:microsoft.com/office/officeart/2005/8/layout/vList2"/>
    <dgm:cxn modelId="{6B873DC4-084A-41B1-BD3F-06344FE00E82}" type="presOf" srcId="{E7A46A62-DF2E-4D32-9812-21924F45FB77}" destId="{FB8340B5-5649-4F95-B8C9-D6C67A3466FD}" srcOrd="0" destOrd="0" presId="urn:microsoft.com/office/officeart/2005/8/layout/vList2"/>
    <dgm:cxn modelId="{10297603-315A-4139-8F8E-670B9BB94F90}" srcId="{884C5B66-0781-4D8A-95D4-DCCDC0F47FC7}" destId="{F65893E1-562C-4A61-A2C1-F692D487A29D}" srcOrd="1" destOrd="0" parTransId="{30E02841-5171-45E7-87C6-C26636004EEA}" sibTransId="{2D12A9A2-85CD-4E23-A678-9D24A94B8543}"/>
    <dgm:cxn modelId="{F03A2E53-5A67-4825-A2A2-368DE25766C5}" srcId="{C39E6C09-3714-465C-AB86-32064ED1D036}" destId="{E7A46A62-DF2E-4D32-9812-21924F45FB77}" srcOrd="0" destOrd="0" parTransId="{17C5CFB1-9351-415B-84A9-3A5D51785B27}" sibTransId="{E3B1535A-5290-4CED-BF09-B57EADD274FB}"/>
    <dgm:cxn modelId="{80301F91-6ABE-45BD-882E-D86EC0380B4E}" srcId="{E7A46A62-DF2E-4D32-9812-21924F45FB77}" destId="{A459608D-ACAC-4634-8742-9438C14643D2}" srcOrd="1" destOrd="0" parTransId="{A7C5F2BA-7274-4A86-9E53-D0DD4EEAC4F5}" sibTransId="{58D11390-6DF7-4B06-AEB9-A59692BE4737}"/>
    <dgm:cxn modelId="{7AC664C6-A430-4F51-880A-07A5500B00DF}" type="presOf" srcId="{F65893E1-562C-4A61-A2C1-F692D487A29D}" destId="{2C9527D3-6B12-4B98-984C-7D9C41741022}" srcOrd="0" destOrd="1" presId="urn:microsoft.com/office/officeart/2005/8/layout/vList2"/>
    <dgm:cxn modelId="{589DA9E6-DCEA-424C-AC8B-5DCDCDE7FDB1}" type="presOf" srcId="{2C389352-9033-4632-909B-F752A7CB1348}" destId="{805E6169-5776-49CB-B112-14B295B64E03}" srcOrd="0" destOrd="0" presId="urn:microsoft.com/office/officeart/2005/8/layout/vList2"/>
    <dgm:cxn modelId="{F2F32D39-C0CC-45DC-B1E3-538AF9EBCCF2}" srcId="{C39E6C09-3714-465C-AB86-32064ED1D036}" destId="{884C5B66-0781-4D8A-95D4-DCCDC0F47FC7}" srcOrd="1" destOrd="0" parTransId="{2B9708DA-A8D9-4A73-BFA0-D2E28B496D54}" sibTransId="{070072BA-EFF1-4DC6-8AAE-F54E4B6C5F20}"/>
    <dgm:cxn modelId="{6F3A185F-47CB-4B56-BA21-30B12D52C1C3}" type="presOf" srcId="{3337FF42-CF7C-473A-9176-FEC6D1AC8B85}" destId="{2C9527D3-6B12-4B98-984C-7D9C41741022}" srcOrd="0" destOrd="0" presId="urn:microsoft.com/office/officeart/2005/8/layout/vList2"/>
    <dgm:cxn modelId="{70A6AC8D-C959-47A2-87A2-4968BBB5B3E5}" srcId="{E7A46A62-DF2E-4D32-9812-21924F45FB77}" destId="{2C389352-9033-4632-909B-F752A7CB1348}" srcOrd="0" destOrd="0" parTransId="{F0D4F0A7-7E83-4720-AFED-6A2A6D33E4DA}" sibTransId="{EB7480EA-6560-4B85-A101-DC420A25AACB}"/>
    <dgm:cxn modelId="{F8A42A34-C571-4765-A70A-46769B1B5656}" type="presParOf" srcId="{B3E0D02D-9095-4B9C-AA8C-046815D91714}" destId="{FB8340B5-5649-4F95-B8C9-D6C67A3466FD}" srcOrd="0" destOrd="0" presId="urn:microsoft.com/office/officeart/2005/8/layout/vList2"/>
    <dgm:cxn modelId="{210B173E-A952-48A4-B034-B9D13EC8F517}" type="presParOf" srcId="{B3E0D02D-9095-4B9C-AA8C-046815D91714}" destId="{805E6169-5776-49CB-B112-14B295B64E03}" srcOrd="1" destOrd="0" presId="urn:microsoft.com/office/officeart/2005/8/layout/vList2"/>
    <dgm:cxn modelId="{83CE22A7-3D88-4502-8903-FE58FD34370F}" type="presParOf" srcId="{B3E0D02D-9095-4B9C-AA8C-046815D91714}" destId="{8685C73A-B08B-40DB-B18C-97B73E699673}" srcOrd="2" destOrd="0" presId="urn:microsoft.com/office/officeart/2005/8/layout/vList2"/>
    <dgm:cxn modelId="{97501527-D6E0-4D40-B47E-9C1851398E3C}" type="presParOf" srcId="{B3E0D02D-9095-4B9C-AA8C-046815D91714}" destId="{2C9527D3-6B12-4B98-984C-7D9C4174102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ACA8C1-2511-43B3-8DE9-8F1B9CCEC675}">
      <dsp:nvSpPr>
        <dsp:cNvPr id="0" name=""/>
        <dsp:cNvSpPr/>
      </dsp:nvSpPr>
      <dsp:spPr>
        <a:xfrm>
          <a:off x="3607821" y="1558"/>
          <a:ext cx="1853173" cy="185317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700" kern="1200" dirty="0" smtClean="0">
              <a:hlinkClick xmlns:r="http://schemas.openxmlformats.org/officeDocument/2006/relationships" r:id="rId1" action="ppaction://hlinkfile"/>
            </a:rPr>
            <a:t>2</a:t>
          </a:r>
          <a:r>
            <a:rPr lang="zh-TW" altLang="en-US" sz="2700" kern="1200" dirty="0" smtClean="0">
              <a:hlinkClick xmlns:r="http://schemas.openxmlformats.org/officeDocument/2006/relationships" r:id="rId1" action="ppaction://hlinkfile"/>
            </a:rPr>
            <a:t>搭汽車上學</a:t>
          </a:r>
          <a:endParaRPr lang="zh-TW" altLang="en-US" sz="2700" kern="1200" dirty="0"/>
        </a:p>
      </dsp:txBody>
      <dsp:txXfrm>
        <a:off x="3879212" y="272949"/>
        <a:ext cx="1310391" cy="1310391"/>
      </dsp:txXfrm>
    </dsp:sp>
    <dsp:sp modelId="{48D8BB5C-1E2B-491A-9DAF-61939992E5C0}">
      <dsp:nvSpPr>
        <dsp:cNvPr id="0" name=""/>
        <dsp:cNvSpPr/>
      </dsp:nvSpPr>
      <dsp:spPr>
        <a:xfrm rot="2160000">
          <a:off x="5402421" y="1425024"/>
          <a:ext cx="492617" cy="6254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200" kern="1200"/>
        </a:p>
      </dsp:txBody>
      <dsp:txXfrm>
        <a:off x="5416533" y="1506680"/>
        <a:ext cx="344832" cy="375268"/>
      </dsp:txXfrm>
    </dsp:sp>
    <dsp:sp modelId="{626F2B41-559A-44AF-A5D6-E48FFC2D04CC}">
      <dsp:nvSpPr>
        <dsp:cNvPr id="0" name=""/>
        <dsp:cNvSpPr/>
      </dsp:nvSpPr>
      <dsp:spPr>
        <a:xfrm>
          <a:off x="5859024" y="1637153"/>
          <a:ext cx="1853173" cy="185317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700" kern="1200" dirty="0" smtClean="0">
              <a:hlinkClick xmlns:r="http://schemas.openxmlformats.org/officeDocument/2006/relationships" r:id="rId2" action="ppaction://hlinkfile"/>
            </a:rPr>
            <a:t>3</a:t>
          </a:r>
          <a:r>
            <a:rPr lang="zh-TW" altLang="en-US" sz="2700" kern="1200" dirty="0" smtClean="0">
              <a:hlinkClick xmlns:r="http://schemas.openxmlformats.org/officeDocument/2006/relationships" r:id="rId2" action="ppaction://hlinkfile"/>
            </a:rPr>
            <a:t>聰明</a:t>
          </a:r>
          <a:endParaRPr lang="en-US" altLang="zh-TW" sz="2700" kern="1200" dirty="0" smtClean="0">
            <a:hlinkClick xmlns:r="http://schemas.openxmlformats.org/officeDocument/2006/relationships" r:id="rId2" action="ppaction://hlinkfile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 dirty="0" smtClean="0">
              <a:hlinkClick xmlns:r="http://schemas.openxmlformats.org/officeDocument/2006/relationships" r:id="rId2" action="ppaction://hlinkfile"/>
            </a:rPr>
            <a:t>開車門</a:t>
          </a:r>
          <a:endParaRPr lang="zh-TW" altLang="en-US" sz="2700" kern="1200" dirty="0"/>
        </a:p>
      </dsp:txBody>
      <dsp:txXfrm>
        <a:off x="6130415" y="1908544"/>
        <a:ext cx="1310391" cy="1310391"/>
      </dsp:txXfrm>
    </dsp:sp>
    <dsp:sp modelId="{3D7315D7-3842-474A-B74A-79D0F71C332E}">
      <dsp:nvSpPr>
        <dsp:cNvPr id="0" name=""/>
        <dsp:cNvSpPr/>
      </dsp:nvSpPr>
      <dsp:spPr>
        <a:xfrm rot="6480000">
          <a:off x="6113669" y="3560981"/>
          <a:ext cx="492617" cy="6254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200" kern="1200"/>
        </a:p>
      </dsp:txBody>
      <dsp:txXfrm rot="10800000">
        <a:off x="6210396" y="3615794"/>
        <a:ext cx="344832" cy="375268"/>
      </dsp:txXfrm>
    </dsp:sp>
    <dsp:sp modelId="{A7B3634C-4AE3-4A76-AA83-4C6C5BFEA2FB}">
      <dsp:nvSpPr>
        <dsp:cNvPr id="0" name=""/>
        <dsp:cNvSpPr/>
      </dsp:nvSpPr>
      <dsp:spPr>
        <a:xfrm>
          <a:off x="4999141" y="4283602"/>
          <a:ext cx="1853173" cy="185317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700" kern="1200" dirty="0" smtClean="0">
              <a:hlinkClick xmlns:r="http://schemas.openxmlformats.org/officeDocument/2006/relationships" r:id="rId3" action="ppaction://hlinkfile"/>
            </a:rPr>
            <a:t>4</a:t>
          </a:r>
          <a:r>
            <a:rPr lang="zh-TW" altLang="en-US" sz="2700" kern="1200" dirty="0" smtClean="0">
              <a:hlinkClick xmlns:r="http://schemas.openxmlformats.org/officeDocument/2006/relationships" r:id="rId3" action="ppaction://hlinkfile"/>
            </a:rPr>
            <a:t>高齡</a:t>
          </a:r>
          <a:endParaRPr lang="en-US" altLang="zh-TW" sz="2700" kern="1200" dirty="0" smtClean="0">
            <a:hlinkClick xmlns:r="http://schemas.openxmlformats.org/officeDocument/2006/relationships" r:id="rId3" action="ppaction://hlinkfile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 dirty="0" smtClean="0">
              <a:hlinkClick xmlns:r="http://schemas.openxmlformats.org/officeDocument/2006/relationships" r:id="rId3" action="ppaction://hlinkfile"/>
            </a:rPr>
            <a:t>行安全</a:t>
          </a:r>
          <a:endParaRPr lang="zh-TW" altLang="en-US" sz="2700" kern="1200" dirty="0"/>
        </a:p>
      </dsp:txBody>
      <dsp:txXfrm>
        <a:off x="5270532" y="4554993"/>
        <a:ext cx="1310391" cy="1310391"/>
      </dsp:txXfrm>
    </dsp:sp>
    <dsp:sp modelId="{6150F3C4-1AA5-4B63-83C2-CFEFB0C9276A}">
      <dsp:nvSpPr>
        <dsp:cNvPr id="0" name=""/>
        <dsp:cNvSpPr/>
      </dsp:nvSpPr>
      <dsp:spPr>
        <a:xfrm rot="10800000">
          <a:off x="4302041" y="4897465"/>
          <a:ext cx="492617" cy="6254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200" kern="1200"/>
        </a:p>
      </dsp:txBody>
      <dsp:txXfrm rot="10800000">
        <a:off x="4449826" y="5022554"/>
        <a:ext cx="344832" cy="375268"/>
      </dsp:txXfrm>
    </dsp:sp>
    <dsp:sp modelId="{F631B4CB-9287-483A-B670-A2EE710820BB}">
      <dsp:nvSpPr>
        <dsp:cNvPr id="0" name=""/>
        <dsp:cNvSpPr/>
      </dsp:nvSpPr>
      <dsp:spPr>
        <a:xfrm>
          <a:off x="2216500" y="4283602"/>
          <a:ext cx="1853173" cy="185317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700" kern="1200" dirty="0" smtClean="0">
              <a:hlinkClick xmlns:r="http://schemas.openxmlformats.org/officeDocument/2006/relationships" r:id="rId4" action="ppaction://hlinkfile"/>
            </a:rPr>
            <a:t>5</a:t>
          </a:r>
          <a:r>
            <a:rPr lang="zh-TW" altLang="en-US" sz="2700" kern="1200" dirty="0" smtClean="0">
              <a:hlinkClick xmlns:r="http://schemas.openxmlformats.org/officeDocument/2006/relationships" r:id="rId4" action="ppaction://hlinkfile"/>
            </a:rPr>
            <a:t>看不見</a:t>
          </a:r>
          <a:endParaRPr lang="en-US" altLang="zh-TW" sz="2700" kern="1200" dirty="0" smtClean="0">
            <a:hlinkClick xmlns:r="http://schemas.openxmlformats.org/officeDocument/2006/relationships" r:id="rId4" action="ppaction://hlinkfile"/>
          </a:endParaRPr>
        </a:p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700" kern="1200" dirty="0" smtClean="0">
              <a:hlinkClick xmlns:r="http://schemas.openxmlformats.org/officeDocument/2006/relationships" r:id="rId4" action="ppaction://hlinkfile"/>
            </a:rPr>
            <a:t>的危機</a:t>
          </a:r>
          <a:endParaRPr lang="zh-TW" altLang="en-US" sz="2700" kern="1200" dirty="0"/>
        </a:p>
      </dsp:txBody>
      <dsp:txXfrm>
        <a:off x="2487891" y="4554993"/>
        <a:ext cx="1310391" cy="1310391"/>
      </dsp:txXfrm>
    </dsp:sp>
    <dsp:sp modelId="{A825BB4F-9FA9-4487-AB84-48B205AE0036}">
      <dsp:nvSpPr>
        <dsp:cNvPr id="0" name=""/>
        <dsp:cNvSpPr/>
      </dsp:nvSpPr>
      <dsp:spPr>
        <a:xfrm rot="10800000">
          <a:off x="1345341" y="5059100"/>
          <a:ext cx="492617" cy="6254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200" kern="1200"/>
        </a:p>
      </dsp:txBody>
      <dsp:txXfrm rot="10800000">
        <a:off x="1493126" y="5184189"/>
        <a:ext cx="344832" cy="375268"/>
      </dsp:txXfrm>
    </dsp:sp>
    <dsp:sp modelId="{7260DE09-5EE2-481E-8C62-7E9F6E701066}">
      <dsp:nvSpPr>
        <dsp:cNvPr id="0" name=""/>
        <dsp:cNvSpPr/>
      </dsp:nvSpPr>
      <dsp:spPr>
        <a:xfrm>
          <a:off x="1356617" y="1637153"/>
          <a:ext cx="1853173" cy="185317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700" kern="1200" dirty="0" smtClean="0">
              <a:hlinkClick xmlns:r="http://schemas.openxmlformats.org/officeDocument/2006/relationships" r:id="rId5" action="ppaction://hlinkfile"/>
            </a:rPr>
            <a:t>1</a:t>
          </a:r>
          <a:r>
            <a:rPr lang="zh-TW" altLang="en-US" sz="2700" kern="1200" dirty="0" smtClean="0">
              <a:hlinkClick xmlns:r="http://schemas.openxmlformats.org/officeDocument/2006/relationships" r:id="rId5" action="ppaction://hlinkfile"/>
            </a:rPr>
            <a:t>自行車騎安全</a:t>
          </a:r>
          <a:endParaRPr lang="zh-TW" altLang="en-US" sz="2700" kern="1200" dirty="0"/>
        </a:p>
      </dsp:txBody>
      <dsp:txXfrm>
        <a:off x="1628008" y="1908544"/>
        <a:ext cx="1310391" cy="1310391"/>
      </dsp:txXfrm>
    </dsp:sp>
    <dsp:sp modelId="{2131DA4A-5B3B-4B54-BF4B-69D6A1667C8A}">
      <dsp:nvSpPr>
        <dsp:cNvPr id="0" name=""/>
        <dsp:cNvSpPr/>
      </dsp:nvSpPr>
      <dsp:spPr>
        <a:xfrm rot="19440000">
          <a:off x="3151218" y="1441414"/>
          <a:ext cx="492617" cy="625446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2200" kern="1200"/>
        </a:p>
      </dsp:txBody>
      <dsp:txXfrm>
        <a:off x="3165330" y="1609936"/>
        <a:ext cx="344832" cy="3752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8340B5-5649-4F95-B8C9-D6C67A3466FD}">
      <dsp:nvSpPr>
        <dsp:cNvPr id="0" name=""/>
        <dsp:cNvSpPr/>
      </dsp:nvSpPr>
      <dsp:spPr>
        <a:xfrm>
          <a:off x="0" y="50596"/>
          <a:ext cx="10820400" cy="9290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smtClean="0"/>
            <a:t>2017</a:t>
          </a:r>
          <a:r>
            <a:rPr lang="zh-TW" sz="3500" kern="1200" smtClean="0"/>
            <a:t>年，全台灣的肇事件數高達</a:t>
          </a:r>
          <a:r>
            <a:rPr lang="en-US" sz="3500" kern="1200" smtClean="0"/>
            <a:t>29</a:t>
          </a:r>
          <a:r>
            <a:rPr lang="zh-TW" sz="3500" kern="1200" smtClean="0"/>
            <a:t>萬</a:t>
          </a:r>
          <a:r>
            <a:rPr lang="en-US" sz="3500" kern="1200" smtClean="0"/>
            <a:t>6826</a:t>
          </a:r>
          <a:r>
            <a:rPr lang="zh-TW" sz="3500" kern="1200" smtClean="0"/>
            <a:t>件</a:t>
          </a:r>
          <a:endParaRPr lang="zh-TW" sz="3500" kern="1200"/>
        </a:p>
      </dsp:txBody>
      <dsp:txXfrm>
        <a:off x="45353" y="95949"/>
        <a:ext cx="10729694" cy="838347"/>
      </dsp:txXfrm>
    </dsp:sp>
    <dsp:sp modelId="{805E6169-5776-49CB-B112-14B295B64E03}">
      <dsp:nvSpPr>
        <dsp:cNvPr id="0" name=""/>
        <dsp:cNvSpPr/>
      </dsp:nvSpPr>
      <dsp:spPr>
        <a:xfrm>
          <a:off x="0" y="979649"/>
          <a:ext cx="10820400" cy="1032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3548" tIns="44450" rIns="248920" bIns="4445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sz="2700" kern="1200" dirty="0" smtClean="0">
              <a:solidFill>
                <a:srgbClr val="00B0F0"/>
              </a:solidFill>
            </a:rPr>
            <a:t>死亡人數有</a:t>
          </a:r>
          <a:r>
            <a:rPr lang="en-US" sz="2700" kern="1200" dirty="0" smtClean="0">
              <a:solidFill>
                <a:srgbClr val="00B0F0"/>
              </a:solidFill>
            </a:rPr>
            <a:t>1517</a:t>
          </a:r>
          <a:r>
            <a:rPr lang="zh-TW" sz="2700" kern="1200" dirty="0" smtClean="0">
              <a:solidFill>
                <a:srgbClr val="00B0F0"/>
              </a:solidFill>
            </a:rPr>
            <a:t>人</a:t>
          </a:r>
          <a:endParaRPr lang="zh-TW" sz="2700" kern="1200" dirty="0">
            <a:solidFill>
              <a:srgbClr val="00B0F0"/>
            </a:solidFill>
          </a:endParaRP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sz="2700" kern="1200" dirty="0" smtClean="0"/>
            <a:t>受傷人數有</a:t>
          </a:r>
          <a:r>
            <a:rPr lang="en-US" sz="2700" kern="1200" dirty="0" smtClean="0"/>
            <a:t>39</a:t>
          </a:r>
          <a:r>
            <a:rPr lang="zh-TW" sz="2700" kern="1200" dirty="0" smtClean="0"/>
            <a:t>萬</a:t>
          </a:r>
          <a:r>
            <a:rPr lang="en-US" sz="2700" kern="1200" dirty="0" smtClean="0"/>
            <a:t>4198</a:t>
          </a:r>
          <a:r>
            <a:rPr lang="zh-TW" sz="2700" kern="1200" dirty="0" smtClean="0"/>
            <a:t>人 </a:t>
          </a:r>
          <a:endParaRPr lang="zh-TW" sz="2700" kern="1200" dirty="0"/>
        </a:p>
      </dsp:txBody>
      <dsp:txXfrm>
        <a:off x="0" y="979649"/>
        <a:ext cx="10820400" cy="1032412"/>
      </dsp:txXfrm>
    </dsp:sp>
    <dsp:sp modelId="{8685C73A-B08B-40DB-B18C-97B73E699673}">
      <dsp:nvSpPr>
        <dsp:cNvPr id="0" name=""/>
        <dsp:cNvSpPr/>
      </dsp:nvSpPr>
      <dsp:spPr>
        <a:xfrm>
          <a:off x="0" y="2012062"/>
          <a:ext cx="10820400" cy="9290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smtClean="0"/>
            <a:t>2018</a:t>
          </a:r>
          <a:r>
            <a:rPr lang="zh-TW" sz="3500" kern="1200" smtClean="0"/>
            <a:t>年，肇事件數更往上攀升到</a:t>
          </a:r>
          <a:r>
            <a:rPr lang="en-US" sz="3500" kern="1200" smtClean="0"/>
            <a:t>30</a:t>
          </a:r>
          <a:r>
            <a:rPr lang="zh-TW" sz="3500" kern="1200" smtClean="0"/>
            <a:t>萬</a:t>
          </a:r>
          <a:r>
            <a:rPr lang="en-US" sz="3500" kern="1200" smtClean="0"/>
            <a:t>4821</a:t>
          </a:r>
          <a:r>
            <a:rPr lang="zh-TW" sz="3500" kern="1200" smtClean="0"/>
            <a:t>人</a:t>
          </a:r>
          <a:endParaRPr lang="zh-TW" sz="3500" kern="1200"/>
        </a:p>
      </dsp:txBody>
      <dsp:txXfrm>
        <a:off x="45353" y="2057415"/>
        <a:ext cx="10729694" cy="838347"/>
      </dsp:txXfrm>
    </dsp:sp>
    <dsp:sp modelId="{2C9527D3-6B12-4B98-984C-7D9C41741022}">
      <dsp:nvSpPr>
        <dsp:cNvPr id="0" name=""/>
        <dsp:cNvSpPr/>
      </dsp:nvSpPr>
      <dsp:spPr>
        <a:xfrm>
          <a:off x="0" y="2941115"/>
          <a:ext cx="10820400" cy="10324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3548" tIns="44450" rIns="248920" bIns="44450" numCol="1" spcCol="1270" anchor="t" anchorCtr="0">
          <a:noAutofit/>
        </a:bodyPr>
        <a:lstStyle/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sz="2700" kern="1200" dirty="0" smtClean="0">
              <a:solidFill>
                <a:srgbClr val="00B0F0"/>
              </a:solidFill>
            </a:rPr>
            <a:t>死亡人數有</a:t>
          </a:r>
          <a:r>
            <a:rPr lang="en-US" sz="2700" kern="1200" dirty="0" smtClean="0">
              <a:solidFill>
                <a:srgbClr val="00B0F0"/>
              </a:solidFill>
            </a:rPr>
            <a:t>1493</a:t>
          </a:r>
          <a:r>
            <a:rPr lang="zh-TW" sz="2700" kern="1200" dirty="0" smtClean="0">
              <a:solidFill>
                <a:srgbClr val="00B0F0"/>
              </a:solidFill>
            </a:rPr>
            <a:t>人</a:t>
          </a:r>
          <a:endParaRPr lang="zh-TW" sz="2700" kern="1200" dirty="0">
            <a:solidFill>
              <a:srgbClr val="00B0F0"/>
            </a:solidFill>
          </a:endParaRPr>
        </a:p>
        <a:p>
          <a:pPr marL="228600" lvl="1" indent="-228600" algn="l" defTabSz="12001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zh-TW" sz="2700" kern="1200" dirty="0" smtClean="0"/>
            <a:t>受傷人數則有</a:t>
          </a:r>
          <a:r>
            <a:rPr lang="en-US" sz="2700" kern="1200" dirty="0" smtClean="0"/>
            <a:t>40</a:t>
          </a:r>
          <a:r>
            <a:rPr lang="zh-TW" sz="2700" kern="1200" dirty="0" smtClean="0"/>
            <a:t>萬</a:t>
          </a:r>
          <a:r>
            <a:rPr lang="en-US" sz="2700" kern="1200" dirty="0" smtClean="0"/>
            <a:t>5147</a:t>
          </a:r>
          <a:r>
            <a:rPr lang="zh-TW" sz="2700" kern="1200" dirty="0" smtClean="0"/>
            <a:t>人</a:t>
          </a:r>
          <a:endParaRPr lang="zh-TW" sz="2700" kern="1200" dirty="0"/>
        </a:p>
      </dsp:txBody>
      <dsp:txXfrm>
        <a:off x="0" y="2941115"/>
        <a:ext cx="10820400" cy="10324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全景圖片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標題與說明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引述 (含標題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圖片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3/2/2020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f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6&#21917;&#37202;&#19981;&#38283;&#36554;.mp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7&#19968;&#20491;&#37117;&#19981;&#33021;&#23569;.mp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371600" y="340365"/>
            <a:ext cx="9448800" cy="1825096"/>
          </a:xfrm>
        </p:spPr>
        <p:txBody>
          <a:bodyPr>
            <a:normAutofit/>
          </a:bodyPr>
          <a:lstStyle/>
          <a:p>
            <a:r>
              <a:rPr lang="zh-TW" altLang="en-US" sz="4800" dirty="0" smtClean="0">
                <a:latin typeface="文鼎海報體" panose="040B0809000000000000" pitchFamily="81" charset="-120"/>
                <a:ea typeface="文鼎海報體" panose="040B0809000000000000" pitchFamily="81" charset="-120"/>
              </a:rPr>
              <a:t>花蓮縣宜昌國小</a:t>
            </a:r>
            <a:r>
              <a:rPr lang="en-US" altLang="zh-TW" sz="4800" dirty="0" smtClean="0">
                <a:latin typeface="文鼎海報體" panose="040B0809000000000000" pitchFamily="81" charset="-120"/>
                <a:ea typeface="文鼎海報體" panose="040B0809000000000000" pitchFamily="81" charset="-120"/>
              </a:rPr>
              <a:t>108</a:t>
            </a:r>
            <a:r>
              <a:rPr lang="zh-TW" altLang="en-US" sz="4800" dirty="0" smtClean="0">
                <a:latin typeface="文鼎海報體" panose="040B0809000000000000" pitchFamily="81" charset="-120"/>
                <a:ea typeface="文鼎海報體" panose="040B0809000000000000" pitchFamily="81" charset="-120"/>
              </a:rPr>
              <a:t>學年第二學期</a:t>
            </a:r>
            <a:endParaRPr lang="zh-TW" altLang="en-US" sz="4800" dirty="0">
              <a:latin typeface="文鼎海報體" panose="040B0809000000000000" pitchFamily="81" charset="-120"/>
              <a:ea typeface="文鼎海報體" panose="040B0809000000000000" pitchFamily="81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276856" y="2681224"/>
            <a:ext cx="7772400" cy="1607312"/>
          </a:xfrm>
          <a:solidFill>
            <a:srgbClr val="92D050"/>
          </a:solidFill>
        </p:spPr>
        <p:txBody>
          <a:bodyPr>
            <a:noAutofit/>
          </a:bodyPr>
          <a:lstStyle/>
          <a:p>
            <a:r>
              <a:rPr lang="zh-TW" altLang="en-US" sz="8800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交通安全宣導</a:t>
            </a:r>
            <a:endParaRPr lang="zh-TW" altLang="en-US" sz="8800" dirty="0">
              <a:solidFill>
                <a:schemeClr val="bg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6962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636264" y="227649"/>
            <a:ext cx="6217362" cy="1293028"/>
          </a:xfrm>
        </p:spPr>
        <p:txBody>
          <a:bodyPr>
            <a:noAutofit/>
          </a:bodyPr>
          <a:lstStyle/>
          <a:p>
            <a:pPr algn="ctr"/>
            <a:r>
              <a:rPr lang="zh-TW" altLang="en-US" sz="96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祈福</a:t>
            </a:r>
            <a:endParaRPr lang="zh-TW" altLang="en-US" sz="9600" dirty="0">
              <a:solidFill>
                <a:srgbClr val="00B0F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4213" y="1520677"/>
            <a:ext cx="6334597" cy="4224846"/>
          </a:xfrm>
          <a:prstGeom prst="rect">
            <a:avLst/>
          </a:prstGeom>
        </p:spPr>
      </p:pic>
      <p:sp>
        <p:nvSpPr>
          <p:cNvPr id="5" name="文字方塊 4"/>
          <p:cNvSpPr txBox="1"/>
          <p:nvPr/>
        </p:nvSpPr>
        <p:spPr>
          <a:xfrm>
            <a:off x="4367334" y="6190170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200" dirty="0" smtClean="0">
                <a:solidFill>
                  <a:srgbClr val="00B050"/>
                </a:solidFill>
              </a:rPr>
              <a:t>你猜對了嗎，謝謝聆聽</a:t>
            </a:r>
            <a:endParaRPr lang="zh-TW" altLang="en-US" sz="3200" dirty="0">
              <a:solidFill>
                <a:srgbClr val="00B05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9634" y="5745523"/>
            <a:ext cx="68836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dirty="0"/>
              <a:t>日本川崎的平間寺</a:t>
            </a:r>
            <a:r>
              <a:rPr lang="en-US" altLang="zh-TW" dirty="0"/>
              <a:t>2015</a:t>
            </a:r>
            <a:r>
              <a:rPr lang="zh-TW" altLang="en-US" dirty="0"/>
              <a:t>年新春舉辦的交通祈福活動。 圖／美聯社</a:t>
            </a:r>
          </a:p>
        </p:txBody>
      </p:sp>
    </p:spTree>
    <p:extLst>
      <p:ext uri="{BB962C8B-B14F-4D97-AF65-F5344CB8AC3E}">
        <p14:creationId xmlns:p14="http://schemas.microsoft.com/office/powerpoint/2010/main" val="262840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170432" y="755229"/>
            <a:ext cx="10143744" cy="1293028"/>
          </a:xfrm>
        </p:spPr>
        <p:txBody>
          <a:bodyPr>
            <a:noAutofit/>
          </a:bodyPr>
          <a:lstStyle/>
          <a:p>
            <a:pPr algn="ctr"/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猜猜看，發生</a:t>
            </a:r>
            <a:r>
              <a:rPr lang="zh-TW" altLang="en-US" sz="4800" dirty="0">
                <a:latin typeface="標楷體" panose="03000509000000000000" pitchFamily="65" charset="-120"/>
                <a:ea typeface="標楷體" panose="03000509000000000000" pitchFamily="65" charset="-120"/>
              </a:rPr>
              <a:t>什麼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事</a:t>
            </a:r>
            <a:r>
              <a:rPr lang="en-US" altLang="zh-TW" sz="4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?(</a:t>
            </a:r>
            <a:r>
              <a:rPr lang="zh-TW" altLang="en-US" sz="4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標題</a:t>
            </a:r>
            <a:r>
              <a:rPr lang="en-US" altLang="zh-TW" sz="4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?)</a:t>
            </a:r>
            <a:endParaRPr lang="zh-TW" altLang="en-US" sz="4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247" y="1883665"/>
            <a:ext cx="7228331" cy="4818888"/>
          </a:xfrm>
        </p:spPr>
      </p:pic>
    </p:spTree>
    <p:extLst>
      <p:ext uri="{BB962C8B-B14F-4D97-AF65-F5344CB8AC3E}">
        <p14:creationId xmlns:p14="http://schemas.microsoft.com/office/powerpoint/2010/main" val="254947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宣導影片</a:t>
            </a:r>
            <a:endParaRPr lang="zh-TW" altLang="en-US" dirty="0"/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62252252"/>
              </p:ext>
            </p:extLst>
          </p:nvPr>
        </p:nvGraphicFramePr>
        <p:xfrm>
          <a:off x="1803400" y="600794"/>
          <a:ext cx="9068816" cy="6138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256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hlinkClick r:id="rId2" action="ppaction://hlinkfile"/>
              </a:rPr>
              <a:t>喝酒不開車</a:t>
            </a:r>
            <a:r>
              <a:rPr lang="zh-TW" altLang="en-US" dirty="0" smtClean="0"/>
              <a:t>影片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328" y="1716024"/>
            <a:ext cx="7232904" cy="4821936"/>
          </a:xfrm>
        </p:spPr>
      </p:pic>
    </p:spTree>
    <p:extLst>
      <p:ext uri="{BB962C8B-B14F-4D97-AF65-F5344CB8AC3E}">
        <p14:creationId xmlns:p14="http://schemas.microsoft.com/office/powerpoint/2010/main" val="1664855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總結性提問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9600" dirty="0">
                <a:latin typeface="標楷體" panose="03000509000000000000" pitchFamily="65" charset="-120"/>
                <a:ea typeface="標楷體" panose="03000509000000000000" pitchFamily="65" charset="-120"/>
              </a:rPr>
              <a:t>一、台灣</a:t>
            </a:r>
            <a:r>
              <a:rPr lang="zh-TW" altLang="en-US" sz="9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每年</a:t>
            </a:r>
            <a:endParaRPr lang="en-US" altLang="zh-TW" sz="9600" dirty="0" smtClean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0" indent="0">
              <a:buNone/>
            </a:pPr>
            <a:r>
              <a:rPr lang="zh-TW" altLang="en-US" sz="96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交通</a:t>
            </a:r>
            <a:r>
              <a:rPr lang="zh-TW" altLang="en-US" sz="9600" dirty="0">
                <a:latin typeface="標楷體" panose="03000509000000000000" pitchFamily="65" charset="-120"/>
                <a:ea typeface="標楷體" panose="03000509000000000000" pitchFamily="65" charset="-120"/>
              </a:rPr>
              <a:t>事故死亡人數</a:t>
            </a:r>
            <a:r>
              <a:rPr lang="en-US" altLang="zh-TW" sz="9600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96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9935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根據內政部警政署統計的</a:t>
            </a:r>
            <a:r>
              <a:rPr lang="zh-TW" altLang="en-US" dirty="0" smtClean="0"/>
              <a:t>資料</a:t>
            </a:r>
            <a:endParaRPr lang="zh-TW" altLang="en-US" dirty="0"/>
          </a:p>
        </p:txBody>
      </p:sp>
      <p:graphicFrame>
        <p:nvGraphicFramePr>
          <p:cNvPr id="4" name="內容版面配置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6609700"/>
              </p:ext>
            </p:extLst>
          </p:nvPr>
        </p:nvGraphicFramePr>
        <p:xfrm>
          <a:off x="685800" y="2194560"/>
          <a:ext cx="10820400" cy="4024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544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意外事件很難</a:t>
            </a:r>
            <a:r>
              <a:rPr lang="zh-TW" altLang="en-US" dirty="0" smtClean="0"/>
              <a:t>避免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sz="8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二、每年，多少</a:t>
            </a:r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人死於交通</a:t>
            </a:r>
            <a:r>
              <a:rPr lang="zh-TW" altLang="en-US" sz="8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事故，是</a:t>
            </a:r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你可以接受的</a:t>
            </a:r>
            <a:r>
              <a:rPr lang="zh-TW" altLang="en-US" sz="8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範圍</a:t>
            </a:r>
            <a:r>
              <a:rPr lang="en-US" altLang="zh-TW" sz="8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  <a:endParaRPr lang="zh-TW" altLang="en-US" sz="88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endParaRPr lang="zh-TW" altLang="en-US" sz="8800" dirty="0"/>
          </a:p>
        </p:txBody>
      </p:sp>
    </p:spTree>
    <p:extLst>
      <p:ext uri="{BB962C8B-B14F-4D97-AF65-F5344CB8AC3E}">
        <p14:creationId xmlns:p14="http://schemas.microsoft.com/office/powerpoint/2010/main" val="420891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>
                <a:hlinkClick r:id="rId2" action="ppaction://hlinkfile"/>
              </a:rPr>
              <a:t>一個都不能少</a:t>
            </a:r>
            <a:endParaRPr lang="zh-TW" altLang="en-US" dirty="0"/>
          </a:p>
        </p:txBody>
      </p:sp>
      <p:pic>
        <p:nvPicPr>
          <p:cNvPr id="4" name="內容版面配置區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042" y="1809967"/>
            <a:ext cx="7226014" cy="4819752"/>
          </a:xfrm>
        </p:spPr>
      </p:pic>
    </p:spTree>
    <p:extLst>
      <p:ext uri="{BB962C8B-B14F-4D97-AF65-F5344CB8AC3E}">
        <p14:creationId xmlns:p14="http://schemas.microsoft.com/office/powerpoint/2010/main" val="1012629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播放影片</a:t>
            </a:r>
            <a:r>
              <a:rPr lang="en-US" altLang="zh-TW" dirty="0" smtClean="0"/>
              <a:t>9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看完影片</a:t>
            </a:r>
            <a:r>
              <a:rPr lang="en-US" altLang="zh-TW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9</a:t>
            </a:r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後</a:t>
            </a:r>
            <a:r>
              <a:rPr lang="zh-TW" altLang="en-US" sz="8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，每年多少</a:t>
            </a:r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人死於交通</a:t>
            </a:r>
            <a:r>
              <a:rPr lang="zh-TW" altLang="en-US" sz="8800" dirty="0" smtClean="0">
                <a:latin typeface="標楷體" panose="03000509000000000000" pitchFamily="65" charset="-120"/>
                <a:ea typeface="標楷體" panose="03000509000000000000" pitchFamily="65" charset="-120"/>
              </a:rPr>
              <a:t>事故，是</a:t>
            </a:r>
            <a:r>
              <a:rPr lang="zh-TW" altLang="en-US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你可以接受的範圍</a:t>
            </a:r>
            <a:r>
              <a:rPr lang="en-US" altLang="zh-TW" sz="8800" dirty="0">
                <a:latin typeface="標楷體" panose="03000509000000000000" pitchFamily="65" charset="-120"/>
                <a:ea typeface="標楷體" panose="03000509000000000000" pitchFamily="65" charset="-120"/>
              </a:rPr>
              <a:t>?</a:t>
            </a:r>
          </a:p>
          <a:p>
            <a:pPr marL="0" indent="0" algn="ctr">
              <a:buNone/>
            </a:pPr>
            <a:r>
              <a:rPr lang="en-US" altLang="zh-TW" sz="24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sz="2400" dirty="0" smtClean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不用</a:t>
            </a:r>
            <a:r>
              <a:rPr lang="zh-TW" altLang="en-US" sz="24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回答，但心裡明白</a:t>
            </a:r>
            <a:r>
              <a:rPr lang="en-US" altLang="zh-TW" sz="2400" dirty="0">
                <a:solidFill>
                  <a:srgbClr val="00B0F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8147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飛機雲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TM04033937[[fn=飛機雲]]</Template>
  <TotalTime>41</TotalTime>
  <Words>202</Words>
  <Application>Microsoft Office PowerPoint</Application>
  <PresentationFormat>寬螢幕</PresentationFormat>
  <Paragraphs>32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6" baseType="lpstr">
      <vt:lpstr>文鼎海報體</vt:lpstr>
      <vt:lpstr>新細明體</vt:lpstr>
      <vt:lpstr>標楷體</vt:lpstr>
      <vt:lpstr>Arial</vt:lpstr>
      <vt:lpstr>Century Gothic</vt:lpstr>
      <vt:lpstr>飛機雲</vt:lpstr>
      <vt:lpstr>花蓮縣宜昌國小108學年第二學期</vt:lpstr>
      <vt:lpstr>猜猜看，發生什麼事?(標題?)</vt:lpstr>
      <vt:lpstr>宣導影片</vt:lpstr>
      <vt:lpstr>喝酒不開車影片</vt:lpstr>
      <vt:lpstr>總結性提問</vt:lpstr>
      <vt:lpstr>根據內政部警政署統計的資料</vt:lpstr>
      <vt:lpstr>意外事件很難避免</vt:lpstr>
      <vt:lpstr>一個都不能少</vt:lpstr>
      <vt:lpstr>播放影片9</vt:lpstr>
      <vt:lpstr>祈福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花蓮縣宜昌國小108學年第二學期</dc:title>
  <dc:creator>USER</dc:creator>
  <cp:lastModifiedBy>USER</cp:lastModifiedBy>
  <cp:revision>19</cp:revision>
  <dcterms:created xsi:type="dcterms:W3CDTF">2020-02-27T06:36:49Z</dcterms:created>
  <dcterms:modified xsi:type="dcterms:W3CDTF">2020-03-02T00:55:08Z</dcterms:modified>
</cp:coreProperties>
</file>