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handoutMasterIdLst>
    <p:handoutMasterId r:id="rId10"/>
  </p:handoutMasterIdLst>
  <p:sldIdLst>
    <p:sldId id="256" r:id="rId3"/>
    <p:sldId id="276" r:id="rId4"/>
    <p:sldId id="274" r:id="rId5"/>
    <p:sldId id="275" r:id="rId6"/>
    <p:sldId id="271" r:id="rId7"/>
    <p:sldId id="277" r:id="rId8"/>
    <p:sldId id="278" r:id="rId9"/>
  </p:sldIdLst>
  <p:sldSz cx="12192000" cy="6858000"/>
  <p:notesSz cx="6858000" cy="9144000"/>
  <p:embeddedFontLst>
    <p:embeddedFont>
      <p:font typeface="Calibri Light" pitchFamily="34" charset="0"/>
      <p:regular r:id="rId11"/>
      <p:italic r:id="rId12"/>
    </p:embeddedFont>
    <p:embeddedFont>
      <p:font typeface="Wingdings 3" pitchFamily="18" charset="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rebuchet MS" pitchFamily="34" charset="0"/>
      <p:regular r:id="rId18"/>
      <p:bold r:id="rId19"/>
      <p:italic r:id="rId20"/>
      <p:boldItalic r:id="rId21"/>
    </p:embeddedFont>
    <p:embeddedFont>
      <p:font typeface="標楷體" pitchFamily="65" charset="-120"/>
      <p:regular r:id="rId22"/>
    </p:embeddedFont>
    <p:embeddedFont>
      <p:font typeface="微軟正黑體" pitchFamily="34" charset="-120"/>
      <p:regular r:id="rId23"/>
      <p:bold r:id="rId24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CBEEA-F566-4441-8B12-E7CCD7D8F3C9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D8ED2-F558-4BDD-A029-78587E4A9D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042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63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37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72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18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777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35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8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79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30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007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66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097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020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901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965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154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15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841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033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62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02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85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48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18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86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82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09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88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30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88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1F89-3A87-4C9D-8FA2-19FBFFC89D0B}" type="datetimeFigureOut">
              <a:rPr lang="zh-TW" altLang="en-US" smtClean="0"/>
              <a:t>2020/2/27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FAB179-02AD-44B5-BAFD-63703A39E8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8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yKlbJlbGn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2520" y="2612572"/>
            <a:ext cx="9393381" cy="2331631"/>
          </a:xfrm>
        </p:spPr>
        <p:txBody>
          <a:bodyPr>
            <a:normAutofit fontScale="90000"/>
          </a:bodyPr>
          <a:lstStyle/>
          <a:p>
            <a:r>
              <a:rPr lang="zh-TW" altLang="en-US" sz="8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88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年級健康促進宣導</a:t>
            </a:r>
            <a:r>
              <a:rPr lang="en-US" altLang="zh-TW" sz="88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8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8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視力保健</a:t>
            </a:r>
            <a:endParaRPr lang="zh-TW" altLang="en-US" sz="88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6918" y="1537251"/>
            <a:ext cx="6614555" cy="849689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花蓮縣宜昌國民小學</a:t>
            </a:r>
          </a:p>
        </p:txBody>
      </p:sp>
    </p:spTree>
    <p:extLst>
      <p:ext uri="{BB962C8B-B14F-4D97-AF65-F5344CB8AC3E}">
        <p14:creationId xmlns:p14="http://schemas.microsoft.com/office/powerpoint/2010/main" val="38014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視力保健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0076" y="1472540"/>
            <a:ext cx="10515600" cy="459754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www.youtube.com/watch?v=YyKlbJlbGn8</a:t>
            </a:r>
            <a:r>
              <a:rPr lang="zh-TW" altLang="en-US" dirty="0" smtClean="0"/>
              <a:t>眼鏡公主</a:t>
            </a:r>
            <a:endParaRPr lang="en-US" altLang="zh-TW" dirty="0" smtClean="0"/>
          </a:p>
          <a:p>
            <a:r>
              <a:rPr lang="zh-TW" altLang="en-US" dirty="0" smtClean="0"/>
              <a:t>眼鏡公主出現哪些症狀代表可能近視了？</a:t>
            </a:r>
            <a:endParaRPr lang="en-US" altLang="zh-TW" dirty="0" smtClean="0"/>
          </a:p>
          <a:p>
            <a:r>
              <a:rPr lang="zh-TW" altLang="en-US" dirty="0"/>
              <a:t>造</a:t>
            </a:r>
            <a:r>
              <a:rPr lang="zh-TW" altLang="en-US" dirty="0" smtClean="0"/>
              <a:t>成眼睛公主近視的原因有哪些？</a:t>
            </a:r>
            <a:endParaRPr lang="en-US" altLang="zh-TW" dirty="0" smtClean="0"/>
          </a:p>
          <a:p>
            <a:r>
              <a:rPr lang="zh-TW" altLang="en-US" dirty="0" smtClean="0"/>
              <a:t>眼鏡公主戴眼鏡後有哪些不方便？</a:t>
            </a:r>
            <a:endParaRPr lang="en-US" altLang="zh-TW" dirty="0" smtClean="0"/>
          </a:p>
          <a:p>
            <a:r>
              <a:rPr lang="zh-TW" altLang="en-US" dirty="0" smtClean="0"/>
              <a:t>眼鏡公主如何讓眼睛變好？</a:t>
            </a:r>
            <a:endParaRPr lang="en-US" altLang="zh-TW" dirty="0" smtClean="0"/>
          </a:p>
          <a:p>
            <a:r>
              <a:rPr lang="zh-TW" altLang="en-US" dirty="0" smtClean="0"/>
              <a:t>如果你也近視了，要如何照顧自己的眼睛？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909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451" y="15092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視力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保健的方法</a:t>
            </a:r>
            <a:endParaRPr lang="zh-TW" altLang="en-US" sz="48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0258" y="1476490"/>
            <a:ext cx="10515600" cy="5138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400" b="1" u="sng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第１招：</a:t>
            </a:r>
            <a:r>
              <a:rPr lang="zh-TW" altLang="zh-TW" sz="2400" b="1" u="sng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眼睛</a:t>
            </a:r>
            <a:r>
              <a:rPr lang="zh-TW" altLang="en-US" sz="2400" b="1" u="sng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放鬆</a:t>
            </a:r>
            <a:r>
              <a:rPr lang="en-US" altLang="zh-TW" sz="2400" b="1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</a:t>
            </a:r>
            <a:endParaRPr lang="zh-TW" altLang="zh-TW" sz="24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每天</a:t>
            </a:r>
            <a:r>
              <a:rPr lang="zh-TW" altLang="zh-TW" sz="2400" dirty="0">
                <a:latin typeface="華康標楷W5破音字3" panose="03000500000000000000" pitchFamily="66" charset="-120"/>
                <a:ea typeface="華康標楷W5破音字3" panose="03000500000000000000" pitchFamily="66" charset="-120"/>
              </a:rPr>
              <a:t>和</a:t>
            </a:r>
            <a:r>
              <a:rPr lang="zh-TW" altLang="zh-TW" sz="2400" dirty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日都要有戶外活動時間，每天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2-3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小時</a:t>
            </a:r>
            <a:r>
              <a:rPr lang="zh-TW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以上</a:t>
            </a:r>
            <a:r>
              <a:rPr lang="zh-TW" altLang="en-US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。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	</a:t>
            </a:r>
            <a:endParaRPr lang="zh-TW" altLang="zh-TW" sz="24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看</a:t>
            </a:r>
            <a:r>
              <a:rPr lang="zh-TW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電視</a:t>
            </a:r>
            <a:r>
              <a:rPr lang="zh-TW" altLang="en-US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、閱讀</a:t>
            </a:r>
            <a:r>
              <a:rPr lang="zh-TW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要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遵守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3010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原則，每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30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分鐘休息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10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分鐘，每天總時數少於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1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小時</a:t>
            </a:r>
            <a:r>
              <a:rPr lang="zh-TW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。</a:t>
            </a:r>
            <a:endParaRPr lang="zh-TW" altLang="zh-TW" sz="24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r>
              <a:rPr lang="zh-TW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下課</a:t>
            </a:r>
            <a:r>
              <a:rPr lang="zh-TW" altLang="en-US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要</a:t>
            </a:r>
            <a:r>
              <a:rPr lang="zh-TW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走出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教室外活動或讓眼睛望遠休息至少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10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分鐘。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</a:t>
            </a:r>
            <a:endParaRPr lang="zh-TW" altLang="zh-TW" sz="24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r>
              <a:rPr lang="zh-TW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早睡早起，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充</a:t>
            </a:r>
            <a:r>
              <a:rPr lang="zh-TW" altLang="zh-TW" sz="2400" dirty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分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休息。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</a:t>
            </a:r>
            <a:endParaRPr lang="en-US" altLang="zh-TW" sz="2400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r>
              <a:rPr lang="zh-TW" altLang="en-US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每天使用四電</a:t>
            </a:r>
            <a:r>
              <a:rPr lang="en-US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(</a:t>
            </a:r>
            <a:r>
              <a:rPr lang="zh-TW" altLang="en-US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電動、電視、電腦、手機</a:t>
            </a:r>
            <a:r>
              <a:rPr lang="en-US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)</a:t>
            </a:r>
            <a:r>
              <a:rPr lang="zh-TW" altLang="en-US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少於二小時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</a:t>
            </a:r>
            <a:endParaRPr lang="en-US" altLang="zh-TW" sz="2400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</a:t>
            </a:r>
            <a:endParaRPr lang="zh-TW" altLang="zh-TW" sz="24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zh-TW" sz="2400" b="1" u="sng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</a:t>
            </a:r>
            <a:r>
              <a:rPr lang="en-US" altLang="zh-TW" sz="2400" b="1" u="sng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2 </a:t>
            </a:r>
            <a:r>
              <a:rPr lang="zh-TW" altLang="zh-TW" sz="2400" b="1" u="sng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招：均衡</a:t>
            </a:r>
            <a:r>
              <a:rPr lang="zh-TW" altLang="zh-TW" sz="2400" b="1" u="sng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飲食</a:t>
            </a:r>
            <a:r>
              <a:rPr lang="en-US" altLang="zh-TW" sz="2400" b="1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</a:t>
            </a:r>
            <a:endParaRPr lang="zh-TW" altLang="zh-TW" sz="24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多攝取維生素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A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、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B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、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C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群及深綠色蔬菜、水果。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		</a:t>
            </a:r>
            <a:endParaRPr lang="zh-TW" altLang="zh-TW" sz="24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日常飲食種類多樣化、</a:t>
            </a:r>
            <a:r>
              <a:rPr lang="zh-TW" altLang="zh-TW" sz="2400" dirty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不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偏食、不暴飲暴食。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</a:t>
            </a:r>
            <a:r>
              <a:rPr lang="en-US" altLang="zh-TW" sz="2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</a:t>
            </a:r>
            <a:endParaRPr lang="zh-TW" altLang="zh-TW" sz="2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		</a:t>
            </a:r>
            <a:endParaRPr lang="zh-TW" altLang="zh-TW" sz="2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99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3241" y="160336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視力保健的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4219" y="1212766"/>
            <a:ext cx="10844896" cy="523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</a:t>
            </a:r>
            <a:endParaRPr lang="zh-TW" altLang="zh-TW" sz="24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zh-TW" sz="2400" b="1" u="sng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</a:t>
            </a:r>
            <a:r>
              <a:rPr lang="en-US" altLang="zh-TW" sz="2400" b="1" u="sng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3</a:t>
            </a:r>
            <a:r>
              <a:rPr lang="zh-TW" altLang="zh-TW" sz="2400" b="1" u="sng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招：姿</a:t>
            </a:r>
            <a:r>
              <a:rPr lang="zh-TW" altLang="en-US" sz="2400" b="1" u="sng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勢</a:t>
            </a:r>
            <a:r>
              <a:rPr lang="zh-TW" altLang="zh-TW" sz="2400" b="1" u="sng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正確</a:t>
            </a:r>
            <a:endParaRPr lang="zh-TW" altLang="zh-TW" sz="2400" u="sng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r>
              <a:rPr lang="zh-TW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書桌光線</a:t>
            </a:r>
            <a:r>
              <a:rPr lang="zh-TW" altLang="zh-TW" sz="24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不</a:t>
            </a:r>
            <a:r>
              <a:rPr lang="zh-TW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直接照射眼睛，習慣用右手寫字，檯燈放左前方，左撇</a:t>
            </a:r>
            <a:r>
              <a:rPr lang="zh-TW" altLang="zh-TW" sz="24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子</a:t>
            </a:r>
            <a:r>
              <a:rPr lang="zh-TW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則相反方向。</a:t>
            </a:r>
          </a:p>
          <a:p>
            <a:r>
              <a:rPr lang="zh-TW" altLang="en-US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寫字與閱讀時</a:t>
            </a:r>
            <a:r>
              <a:rPr lang="zh-TW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姿勢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端正，兩肩放輕鬆，腰打直，</a:t>
            </a:r>
            <a:r>
              <a:rPr lang="zh-TW" altLang="zh-TW" sz="2400" dirty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不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歪頭、</a:t>
            </a:r>
            <a:r>
              <a:rPr lang="zh-TW" altLang="zh-TW" sz="2400" dirty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不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趴著。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</a:t>
            </a:r>
            <a:endParaRPr lang="en-US" altLang="zh-TW" sz="2400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zh-TW" altLang="zh-TW" sz="24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zh-TW" sz="2400" b="1" u="sng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</a:t>
            </a:r>
            <a:r>
              <a:rPr lang="en-US" altLang="zh-TW" sz="2400" b="1" u="sng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4</a:t>
            </a:r>
            <a:r>
              <a:rPr lang="zh-TW" altLang="zh-TW" sz="2400" b="1" u="sng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招</a:t>
            </a:r>
            <a:r>
              <a:rPr lang="zh-TW" altLang="zh-TW" sz="2400" b="1" u="sng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：定期</a:t>
            </a:r>
            <a:r>
              <a:rPr lang="zh-TW" altLang="zh-TW" sz="2400" b="1" u="sng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檢查</a:t>
            </a:r>
            <a:endParaRPr lang="zh-TW" altLang="zh-TW" sz="2400" u="sng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r>
              <a:rPr lang="zh-TW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當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接到學校視力篩檢未達合格標準之通知，需至合格眼科醫師接受複檢。</a:t>
            </a:r>
            <a:r>
              <a:rPr lang="en-US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	</a:t>
            </a:r>
            <a:endParaRPr lang="zh-TW" altLang="zh-TW" sz="24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遵照醫師</a:t>
            </a:r>
            <a:r>
              <a:rPr lang="zh-TW" altLang="zh-TW" sz="24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指示配合</a:t>
            </a:r>
            <a:r>
              <a:rPr lang="zh-TW" altLang="zh-TW" sz="24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矯治，定期回診追蹤。</a:t>
            </a:r>
            <a:endParaRPr lang="zh-TW" altLang="en-US" sz="24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926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0649" y="-127829"/>
            <a:ext cx="10166935" cy="1325563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視力保健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正確姿勢閱讀與寫字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 descr="http://www.roder.asia/upload/images/%E5%85%92%E7%AB%A5%E6%AD%A3%E7%A2%BA%E5%9D%90%E5%A7%BF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13" y="1056069"/>
            <a:ext cx="6911439" cy="536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92092" y="1030143"/>
            <a:ext cx="3278579" cy="184368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吃對食物，眼睛亮晶晶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6"/>
          <a:stretch/>
        </p:blipFill>
        <p:spPr>
          <a:xfrm>
            <a:off x="868374" y="863722"/>
            <a:ext cx="6565580" cy="2473243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4" b="2511"/>
          <a:stretch/>
        </p:blipFill>
        <p:spPr>
          <a:xfrm>
            <a:off x="3557650" y="3467595"/>
            <a:ext cx="6858000" cy="26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做好視力保健，小朋友要做到：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4531"/>
          </a:xfrm>
        </p:spPr>
        <p:txBody>
          <a:bodyPr/>
          <a:lstStyle/>
          <a:p>
            <a:r>
              <a:rPr lang="zh-TW" altLang="en-US" dirty="0" smtClean="0"/>
              <a:t>遵守</a:t>
            </a:r>
            <a:r>
              <a:rPr lang="en-US" altLang="zh-TW" dirty="0" smtClean="0"/>
              <a:t>3010</a:t>
            </a:r>
            <a:r>
              <a:rPr lang="zh-TW" altLang="en-US" dirty="0" smtClean="0"/>
              <a:t>、四電少於二、戶外活動</a:t>
            </a:r>
            <a:r>
              <a:rPr lang="en-US" altLang="zh-TW" dirty="0" smtClean="0"/>
              <a:t>120</a:t>
            </a:r>
            <a:r>
              <a:rPr lang="zh-TW" altLang="en-US" dirty="0" smtClean="0"/>
              <a:t>原則</a:t>
            </a:r>
            <a:endParaRPr lang="en-US" altLang="zh-TW" dirty="0" smtClean="0"/>
          </a:p>
          <a:p>
            <a:r>
              <a:rPr lang="zh-TW" altLang="en-US" dirty="0"/>
              <a:t>讀書寫字姿勢</a:t>
            </a:r>
            <a:r>
              <a:rPr lang="zh-TW" altLang="en-US" dirty="0" smtClean="0"/>
              <a:t>正確</a:t>
            </a:r>
            <a:endParaRPr lang="en-US" altLang="zh-TW" dirty="0" smtClean="0"/>
          </a:p>
          <a:p>
            <a:r>
              <a:rPr lang="zh-TW" altLang="en-US" dirty="0"/>
              <a:t>多吃有益眼睛的</a:t>
            </a:r>
            <a:r>
              <a:rPr lang="zh-TW" altLang="en-US" dirty="0" smtClean="0"/>
              <a:t>食物</a:t>
            </a:r>
            <a:endParaRPr lang="en-US" altLang="zh-TW" dirty="0" smtClean="0"/>
          </a:p>
          <a:p>
            <a:r>
              <a:rPr lang="zh-TW" altLang="en-US" dirty="0"/>
              <a:t>眼睛疲累時讓眼睛望</a:t>
            </a:r>
            <a:r>
              <a:rPr lang="zh-TW" altLang="en-US" dirty="0" smtClean="0"/>
              <a:t>遠、休息</a:t>
            </a:r>
            <a:endParaRPr lang="en-US" altLang="zh-TW" dirty="0" smtClean="0"/>
          </a:p>
          <a:p>
            <a:r>
              <a:rPr lang="zh-TW" altLang="en-US" dirty="0"/>
              <a:t>定期</a:t>
            </a:r>
            <a:r>
              <a:rPr lang="zh-TW" altLang="en-US" dirty="0" smtClean="0"/>
              <a:t>檢查</a:t>
            </a:r>
            <a:endParaRPr lang="en-US" altLang="zh-TW" dirty="0" smtClean="0"/>
          </a:p>
          <a:p>
            <a:r>
              <a:rPr lang="zh-TW" altLang="en-US" dirty="0"/>
              <a:t>如果已經</a:t>
            </a:r>
            <a:r>
              <a:rPr lang="zh-TW" altLang="en-US" dirty="0" smtClean="0"/>
              <a:t>近視，維持度數不可再加深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88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823</TotalTime>
  <Words>145</Words>
  <Application>Microsoft Office PowerPoint</Application>
  <PresentationFormat>自訂</PresentationFormat>
  <Paragraphs>39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20" baseType="lpstr">
      <vt:lpstr>Arial</vt:lpstr>
      <vt:lpstr>新細明體</vt:lpstr>
      <vt:lpstr>Calibri Light</vt:lpstr>
      <vt:lpstr>Wingdings 3</vt:lpstr>
      <vt:lpstr>華康標楷W5破音字1</vt:lpstr>
      <vt:lpstr>Calibri</vt:lpstr>
      <vt:lpstr>華康標楷W5注音字</vt:lpstr>
      <vt:lpstr>Trebuchet MS</vt:lpstr>
      <vt:lpstr>華康標楷W5破音字3</vt:lpstr>
      <vt:lpstr>標楷體</vt:lpstr>
      <vt:lpstr>微軟正黑體</vt:lpstr>
      <vt:lpstr>Office 佈景主題</vt:lpstr>
      <vt:lpstr>多面向</vt:lpstr>
      <vt:lpstr>中年級健康促進宣導 視力保健</vt:lpstr>
      <vt:lpstr>視力保健</vt:lpstr>
      <vt:lpstr>視力保健的方法</vt:lpstr>
      <vt:lpstr>視力保健的方法</vt:lpstr>
      <vt:lpstr>視力保健-正確姿勢閱讀與寫字</vt:lpstr>
      <vt:lpstr>吃對食物，眼睛亮晶晶</vt:lpstr>
      <vt:lpstr>做好視力保健，小朋友要做到：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健康促進宣導教材</dc:title>
  <dc:creator>黃楦容</dc:creator>
  <cp:lastModifiedBy>user</cp:lastModifiedBy>
  <cp:revision>50</cp:revision>
  <cp:lastPrinted>2016-04-07T20:45:16Z</cp:lastPrinted>
  <dcterms:created xsi:type="dcterms:W3CDTF">2016-04-05T09:21:33Z</dcterms:created>
  <dcterms:modified xsi:type="dcterms:W3CDTF">2020-02-27T06:18:38Z</dcterms:modified>
</cp:coreProperties>
</file>