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5" r:id="rId2"/>
    <p:sldId id="265" r:id="rId3"/>
    <p:sldId id="321" r:id="rId4"/>
    <p:sldId id="322" r:id="rId5"/>
    <p:sldId id="315" r:id="rId6"/>
    <p:sldId id="308" r:id="rId7"/>
    <p:sldId id="317" r:id="rId8"/>
    <p:sldId id="319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-1194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FA80E-06F2-42A0-8449-C4A396AE3208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28EDA-18D0-47AF-B929-1B2425EEEB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254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624B7A-B9AC-4CD2-95B3-AFC5045B3D53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7475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  <p:sp>
        <p:nvSpPr>
          <p:cNvPr id="51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fld id="{115939D4-4826-46ED-AF6C-6A300D645E3C}" type="slidenum">
              <a:rPr lang="en-US" altLang="zh-TW" smtClean="0">
                <a:ea typeface="新細明體" panose="02020500000000000000" pitchFamily="18" charset="-120"/>
              </a:rPr>
              <a:pPr/>
              <a:t>2</a:t>
            </a:fld>
            <a:endParaRPr lang="en-US" altLang="zh-TW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2145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4422ECE-7B67-46F5-84AC-6CC493ACD83D}" type="slidenum">
              <a:rPr lang="en-US" altLang="zh-TW" smtClean="0"/>
              <a:pPr/>
              <a:t>3</a:t>
            </a:fld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726663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546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713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457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4800" y="365125"/>
            <a:ext cx="11328400" cy="1325563"/>
          </a:xfrm>
        </p:spPr>
        <p:txBody>
          <a:bodyPr>
            <a:noAutofit/>
          </a:bodyPr>
          <a:lstStyle>
            <a:lvl1pPr>
              <a:defRPr sz="7200" b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35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8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47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59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760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66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13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06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30200" y="365125"/>
            <a:ext cx="1140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AFA41-865F-4079-AE71-B8B36DF4BE1C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6ED9E-7341-46CD-B82A-2CE462F926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993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200" b="1" kern="1200">
          <a:solidFill>
            <a:srgbClr val="FF0000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6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6000" b="1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EaxqdsAe1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GQUyr-AFm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Wz8-cfSlf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LJaPzJJnx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 anchor="ctr"/>
          <a:lstStyle/>
          <a:p>
            <a:r>
              <a:rPr lang="en-US" altLang="zh-TW" sz="8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8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endParaRPr lang="en-US" altLang="zh-TW" sz="8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16731" y="1740248"/>
            <a:ext cx="9144000" cy="1655762"/>
          </a:xfrm>
        </p:spPr>
        <p:txBody>
          <a:bodyPr/>
          <a:lstStyle/>
          <a:p>
            <a:r>
              <a:rPr lang="zh-TW" altLang="en-US" sz="9600" dirty="0" smtClean="0">
                <a:solidFill>
                  <a:srgbClr val="FF0000"/>
                </a:solidFill>
              </a:rPr>
              <a:t>吃出保護</a:t>
            </a:r>
            <a:r>
              <a:rPr lang="zh-TW" altLang="en-US" sz="9600" dirty="0">
                <a:solidFill>
                  <a:srgbClr val="FF0000"/>
                </a:solidFill>
              </a:rPr>
              <a:t>力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162425" y="280988"/>
            <a:ext cx="3657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TW" altLang="en-US" sz="3200" dirty="0" smtClean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宜昌小</a:t>
            </a:r>
            <a:r>
              <a:rPr lang="zh-TW" altLang="en-US" sz="3200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營養宣導</a:t>
            </a:r>
          </a:p>
        </p:txBody>
      </p:sp>
      <p:pic>
        <p:nvPicPr>
          <p:cNvPr id="3076" name="Picture 6" descr="浮水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5862301"/>
            <a:ext cx="912812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229315" y="6349773"/>
            <a:ext cx="569595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zh-TW" altLang="en-US" sz="2800" b="0" dirty="0">
                <a:solidFill>
                  <a:srgbClr val="FF0000"/>
                </a:solidFill>
              </a:rPr>
              <a:t>     關心您的健康</a:t>
            </a:r>
            <a:r>
              <a:rPr lang="en-US" altLang="zh-TW" sz="2800" b="0" dirty="0">
                <a:solidFill>
                  <a:srgbClr val="FF0000"/>
                </a:solidFill>
              </a:rPr>
              <a:t>!!</a:t>
            </a:r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3988444" y="4351338"/>
            <a:ext cx="4600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60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王翠霙 營養師</a:t>
            </a: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2020/03/23</a:t>
            </a:r>
          </a:p>
        </p:txBody>
      </p:sp>
    </p:spTree>
    <p:extLst>
      <p:ext uri="{BB962C8B-B14F-4D97-AF65-F5344CB8AC3E}">
        <p14:creationId xmlns:p14="http://schemas.microsoft.com/office/powerpoint/2010/main" val="140015997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宣傳</a:t>
            </a:r>
            <a:r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~~109</a:t>
            </a:r>
            <a:r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全民運動會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631912" y="4544427"/>
            <a:ext cx="5054321" cy="1283617"/>
          </a:xfrm>
        </p:spPr>
        <p:txBody>
          <a:bodyPr/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活動日期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:109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17~22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標語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精彩全民運 幸福花蓮城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79" y="1705973"/>
            <a:ext cx="6491385" cy="435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94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4"/>
          <p:cNvSpPr>
            <a:spLocks noGrp="1"/>
          </p:cNvSpPr>
          <p:nvPr>
            <p:ph type="title"/>
          </p:nvPr>
        </p:nvSpPr>
        <p:spPr>
          <a:xfrm>
            <a:off x="184827" y="135944"/>
            <a:ext cx="11665296" cy="1673225"/>
          </a:xfrm>
        </p:spPr>
        <p:txBody>
          <a:bodyPr/>
          <a:lstStyle/>
          <a:p>
            <a:r>
              <a:rPr lang="zh-TW" altLang="en-US" sz="6800" dirty="0" smtClean="0">
                <a:solidFill>
                  <a:schemeClr val="tx1"/>
                </a:solidFill>
              </a:rPr>
              <a:t>增加自身保護力的方法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1880315" y="1809169"/>
            <a:ext cx="8783392" cy="4211391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均衡飲食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睡眠充足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運動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喝白開水</a:t>
            </a:r>
            <a:endParaRPr lang="en-US" altLang="zh-TW" dirty="0" smtClean="0">
              <a:solidFill>
                <a:srgbClr val="FF0000"/>
              </a:solidFill>
              <a:latin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rgbClr val="FF0000"/>
                </a:solidFill>
                <a:latin typeface="+mn-ea"/>
              </a:rPr>
              <a:t>正確洗</a:t>
            </a:r>
            <a:r>
              <a:rPr lang="zh-TW" altLang="en-US" dirty="0">
                <a:solidFill>
                  <a:srgbClr val="FF0000"/>
                </a:solidFill>
                <a:latin typeface="+mn-ea"/>
              </a:rPr>
              <a:t>手</a:t>
            </a:r>
          </a:p>
        </p:txBody>
      </p:sp>
    </p:spTree>
    <p:extLst>
      <p:ext uri="{BB962C8B-B14F-4D97-AF65-F5344CB8AC3E}">
        <p14:creationId xmlns:p14="http://schemas.microsoft.com/office/powerpoint/2010/main" val="377330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吃的口罩營養餐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請點選以下餐點連結觀賞影片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5583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317678" y="94669"/>
            <a:ext cx="11328400" cy="1325563"/>
          </a:xfrm>
        </p:spPr>
        <p:txBody>
          <a:bodyPr/>
          <a:lstStyle/>
          <a:p>
            <a:r>
              <a:rPr lang="zh-TW" altLang="en-US" dirty="0">
                <a:hlinkClick r:id="rId2"/>
              </a:rPr>
              <a:t>免疫均衡</a:t>
            </a:r>
            <a:r>
              <a:rPr lang="zh-TW" altLang="en-US" dirty="0" smtClean="0">
                <a:hlinkClick r:id="rId2"/>
              </a:rPr>
              <a:t>濃湯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889715" y="1233197"/>
            <a:ext cx="10515600" cy="4351338"/>
          </a:xfrm>
        </p:spPr>
        <p:txBody>
          <a:bodyPr/>
          <a:lstStyle/>
          <a:p>
            <a:r>
              <a:rPr lang="zh-TW" altLang="en-US" sz="5000" dirty="0"/>
              <a:t>綠</a:t>
            </a:r>
            <a:r>
              <a:rPr lang="zh-TW" altLang="en-US" sz="5000" dirty="0" smtClean="0"/>
              <a:t>花椰菜</a:t>
            </a:r>
            <a:endParaRPr lang="zh-TW" altLang="en-US" sz="5000" dirty="0"/>
          </a:p>
          <a:p>
            <a:r>
              <a:rPr lang="zh-TW" altLang="en-US" sz="5000" dirty="0" smtClean="0"/>
              <a:t>洋蔥</a:t>
            </a:r>
            <a:endParaRPr lang="zh-TW" altLang="en-US" sz="5000" dirty="0"/>
          </a:p>
          <a:p>
            <a:r>
              <a:rPr lang="zh-TW" altLang="en-US" sz="5000" dirty="0"/>
              <a:t>黃帝</a:t>
            </a:r>
            <a:r>
              <a:rPr lang="zh-TW" altLang="en-US" sz="5000" dirty="0" smtClean="0"/>
              <a:t>豆</a:t>
            </a:r>
            <a:endParaRPr lang="en-US" altLang="zh-TW" sz="5000" dirty="0"/>
          </a:p>
          <a:p>
            <a:r>
              <a:rPr lang="zh-TW" altLang="en-US" sz="5000" dirty="0" smtClean="0"/>
              <a:t>蘑菇</a:t>
            </a:r>
            <a:endParaRPr lang="en-US" altLang="zh-TW" sz="5000" dirty="0" smtClean="0"/>
          </a:p>
          <a:p>
            <a:r>
              <a:rPr lang="zh-TW" altLang="en-US" sz="5000" dirty="0" smtClean="0"/>
              <a:t>生腰果</a:t>
            </a:r>
            <a:endParaRPr lang="en-US" altLang="zh-TW" sz="5000" dirty="0" smtClean="0"/>
          </a:p>
          <a:p>
            <a:r>
              <a:rPr lang="zh-TW" altLang="en-US" sz="5000" dirty="0" smtClean="0"/>
              <a:t>薑</a:t>
            </a:r>
            <a:endParaRPr lang="en-US" altLang="zh-TW" sz="5000" dirty="0" smtClean="0"/>
          </a:p>
          <a:p>
            <a:r>
              <a:rPr lang="zh-TW" altLang="en-US" sz="5000" dirty="0" smtClean="0"/>
              <a:t>調味料：亞麻仁油</a:t>
            </a:r>
            <a:r>
              <a:rPr lang="zh-TW" altLang="en-US" sz="50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000" dirty="0" smtClean="0"/>
              <a:t>鹽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000" dirty="0" smtClean="0"/>
              <a:t>蒜末</a:t>
            </a:r>
            <a:endParaRPr lang="zh-TW" altLang="en-US" sz="5000" dirty="0"/>
          </a:p>
        </p:txBody>
      </p:sp>
    </p:spTree>
    <p:extLst>
      <p:ext uri="{BB962C8B-B14F-4D97-AF65-F5344CB8AC3E}">
        <p14:creationId xmlns:p14="http://schemas.microsoft.com/office/powerpoint/2010/main" val="156133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linkClick r:id="rId2"/>
              </a:rPr>
              <a:t>黑麥武士佐酪梨蔬果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04800" y="1825625"/>
            <a:ext cx="11762704" cy="4351338"/>
          </a:xfrm>
        </p:spPr>
        <p:txBody>
          <a:bodyPr/>
          <a:lstStyle/>
          <a:p>
            <a:r>
              <a:rPr lang="zh-TW" altLang="en-US" dirty="0"/>
              <a:t>黑麥吐</a:t>
            </a:r>
            <a:r>
              <a:rPr lang="zh-TW" altLang="en-US" dirty="0" smtClean="0"/>
              <a:t>司</a:t>
            </a:r>
            <a:endParaRPr lang="zh-TW" altLang="en-US" dirty="0"/>
          </a:p>
          <a:p>
            <a:r>
              <a:rPr lang="zh-TW" altLang="en-US" dirty="0"/>
              <a:t>水煮蛋、</a:t>
            </a:r>
            <a:r>
              <a:rPr lang="zh-TW" altLang="en-US" dirty="0" smtClean="0"/>
              <a:t>鮮奶</a:t>
            </a:r>
            <a:endParaRPr lang="en-US" altLang="zh-TW" dirty="0" smtClean="0"/>
          </a:p>
          <a:p>
            <a:r>
              <a:rPr lang="zh-TW" altLang="en-US" dirty="0" smtClean="0"/>
              <a:t>黃瓜</a:t>
            </a:r>
            <a:r>
              <a:rPr lang="zh-TW" altLang="en-US" dirty="0"/>
              <a:t>、大番茄、玉米</a:t>
            </a:r>
            <a:r>
              <a:rPr lang="zh-TW" altLang="en-US" dirty="0" smtClean="0"/>
              <a:t>筍</a:t>
            </a:r>
            <a:endParaRPr lang="en-US" altLang="zh-TW" dirty="0" smtClean="0"/>
          </a:p>
          <a:p>
            <a:r>
              <a:rPr lang="zh-TW" altLang="en-US" dirty="0" smtClean="0"/>
              <a:t>酪梨</a:t>
            </a:r>
            <a:endParaRPr lang="en-US" altLang="zh-TW" dirty="0" smtClean="0"/>
          </a:p>
          <a:p>
            <a:r>
              <a:rPr lang="zh-TW" altLang="en-US" dirty="0" smtClean="0"/>
              <a:t>草莓</a:t>
            </a:r>
            <a:r>
              <a:rPr lang="zh-TW" altLang="en-US" dirty="0"/>
              <a:t>、藍莓、</a:t>
            </a:r>
            <a:r>
              <a:rPr lang="zh-TW" altLang="en-US" dirty="0" smtClean="0"/>
              <a:t>葡萄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098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linkClick r:id="rId2"/>
              </a:rPr>
              <a:t>蒜烤雞胸佐五彩時蔬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304800" y="1825625"/>
            <a:ext cx="11049000" cy="4351338"/>
          </a:xfrm>
        </p:spPr>
        <p:txBody>
          <a:bodyPr/>
          <a:lstStyle/>
          <a:p>
            <a:r>
              <a:rPr lang="zh-TW" altLang="en-US" sz="5400" dirty="0" smtClean="0"/>
              <a:t>雞胸肉</a:t>
            </a:r>
            <a:endParaRPr lang="en-US" altLang="zh-TW" sz="5400" dirty="0" smtClean="0"/>
          </a:p>
          <a:p>
            <a:r>
              <a:rPr lang="zh-TW" altLang="en-US" sz="5400" dirty="0" smtClean="0"/>
              <a:t>蒜頭</a:t>
            </a:r>
            <a:endParaRPr lang="en-US" altLang="zh-TW" sz="5400" dirty="0" smtClean="0"/>
          </a:p>
          <a:p>
            <a:r>
              <a:rPr lang="zh-TW" altLang="en-US" sz="5400" dirty="0" smtClean="0"/>
              <a:t>五彩</a:t>
            </a:r>
            <a:r>
              <a:rPr lang="zh-TW" altLang="en-US" sz="5400" dirty="0"/>
              <a:t>時</a:t>
            </a:r>
            <a:r>
              <a:rPr lang="zh-TW" altLang="en-US" sz="5400" dirty="0" smtClean="0"/>
              <a:t>蔬</a:t>
            </a:r>
            <a:r>
              <a:rPr lang="en-US" altLang="zh-TW" sz="5400" dirty="0" smtClean="0"/>
              <a:t>(</a:t>
            </a:r>
            <a:r>
              <a:rPr lang="zh-TW" altLang="en-US" sz="5400" dirty="0"/>
              <a:t>青花菜、紅黃甜椒、洋蔥、紅蘿蔔、茄子</a:t>
            </a:r>
            <a:r>
              <a:rPr lang="en-US" altLang="zh-TW" sz="5400" dirty="0" smtClean="0"/>
              <a:t>)</a:t>
            </a:r>
          </a:p>
          <a:p>
            <a:r>
              <a:rPr lang="zh-TW" altLang="en-US" sz="5400" dirty="0" smtClean="0"/>
              <a:t>堅果</a:t>
            </a:r>
            <a:endParaRPr lang="en-US" altLang="zh-TW" sz="5400" dirty="0" smtClean="0"/>
          </a:p>
          <a:p>
            <a:r>
              <a:rPr lang="zh-TW" altLang="en-US" sz="5400" dirty="0" smtClean="0"/>
              <a:t>地瓜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6494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398" y="139454"/>
            <a:ext cx="11328400" cy="1325563"/>
          </a:xfrm>
        </p:spPr>
        <p:txBody>
          <a:bodyPr/>
          <a:lstStyle/>
          <a:p>
            <a:r>
              <a:rPr lang="zh-TW" altLang="en-US" dirty="0">
                <a:hlinkClick r:id="rId2"/>
              </a:rPr>
              <a:t>莓果益菌優格飲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7398" y="1465017"/>
            <a:ext cx="11732833" cy="4351338"/>
          </a:xfrm>
        </p:spPr>
        <p:txBody>
          <a:bodyPr/>
          <a:lstStyle/>
          <a:p>
            <a:r>
              <a:rPr lang="zh-TW" altLang="en-US" sz="5400" dirty="0"/>
              <a:t>火龍</a:t>
            </a:r>
            <a:r>
              <a:rPr lang="zh-TW" altLang="en-US" sz="5400" dirty="0" smtClean="0"/>
              <a:t>果</a:t>
            </a:r>
            <a:endParaRPr lang="zh-TW" altLang="en-US" sz="5400" dirty="0"/>
          </a:p>
          <a:p>
            <a:r>
              <a:rPr lang="zh-TW" altLang="en-US" sz="5400" dirty="0"/>
              <a:t>草莓</a:t>
            </a:r>
            <a:r>
              <a:rPr lang="en-US" altLang="zh-TW" sz="5400" dirty="0"/>
              <a:t>/</a:t>
            </a:r>
            <a:r>
              <a:rPr lang="zh-TW" altLang="en-US" sz="5400" dirty="0"/>
              <a:t>藍</a:t>
            </a:r>
            <a:r>
              <a:rPr lang="zh-TW" altLang="en-US" sz="5400" dirty="0" smtClean="0"/>
              <a:t>莓</a:t>
            </a:r>
            <a:endParaRPr lang="en-US" altLang="zh-TW" sz="5400" dirty="0" smtClean="0"/>
          </a:p>
          <a:p>
            <a:r>
              <a:rPr lang="zh-TW" altLang="en-US" sz="5400" dirty="0" smtClean="0"/>
              <a:t>蘋果</a:t>
            </a:r>
            <a:endParaRPr lang="en-US" altLang="zh-TW" sz="5400" dirty="0" smtClean="0"/>
          </a:p>
          <a:p>
            <a:r>
              <a:rPr lang="zh-TW" altLang="en-US" sz="5400" dirty="0" smtClean="0"/>
              <a:t>香蕉</a:t>
            </a:r>
            <a:endParaRPr lang="en-US" altLang="zh-TW" sz="5400" dirty="0" smtClean="0"/>
          </a:p>
          <a:p>
            <a:r>
              <a:rPr lang="zh-TW" altLang="en-US" sz="5400" dirty="0" smtClean="0"/>
              <a:t>原味優格</a:t>
            </a:r>
            <a:endParaRPr lang="en-US" altLang="zh-TW" sz="5400" dirty="0"/>
          </a:p>
          <a:p>
            <a:r>
              <a:rPr lang="zh-TW" altLang="en-US" sz="5400" dirty="0" smtClean="0"/>
              <a:t>甜椒</a:t>
            </a:r>
            <a:endParaRPr lang="en-US" altLang="zh-TW" sz="5400" dirty="0" smtClean="0"/>
          </a:p>
        </p:txBody>
      </p:sp>
    </p:spTree>
    <p:extLst>
      <p:ext uri="{BB962C8B-B14F-4D97-AF65-F5344CB8AC3E}">
        <p14:creationId xmlns:p14="http://schemas.microsoft.com/office/powerpoint/2010/main" val="29817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</TotalTime>
  <Words>172</Words>
  <Application>Microsoft Office PowerPoint</Application>
  <PresentationFormat>自訂</PresentationFormat>
  <Paragraphs>47</Paragraphs>
  <Slides>8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 </vt:lpstr>
      <vt:lpstr>宣傳~~109全民運動會</vt:lpstr>
      <vt:lpstr>增加自身保護力的方法</vt:lpstr>
      <vt:lpstr>吃的口罩營養餐</vt:lpstr>
      <vt:lpstr>免疫均衡濃湯</vt:lpstr>
      <vt:lpstr>黑麥武士佐酪梨蔬果</vt:lpstr>
      <vt:lpstr>蒜烤雞胸佐五彩時蔬</vt:lpstr>
      <vt:lpstr>莓果益菌優格飲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翠霙 王</dc:creator>
  <cp:lastModifiedBy>Windows 使用者</cp:lastModifiedBy>
  <cp:revision>52</cp:revision>
  <dcterms:created xsi:type="dcterms:W3CDTF">2020-03-03T16:07:50Z</dcterms:created>
  <dcterms:modified xsi:type="dcterms:W3CDTF">2020-03-20T00:49:16Z</dcterms:modified>
</cp:coreProperties>
</file>